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64" r:id="rId4"/>
    <p:sldId id="265" r:id="rId5"/>
    <p:sldId id="266" r:id="rId6"/>
    <p:sldId id="267" r:id="rId7"/>
    <p:sldId id="259" r:id="rId8"/>
    <p:sldId id="260" r:id="rId9"/>
    <p:sldId id="261" r:id="rId10"/>
    <p:sldId id="262" r:id="rId11"/>
    <p:sldId id="263" r:id="rId12"/>
    <p:sldId id="668" r:id="rId13"/>
    <p:sldId id="666" r:id="rId14"/>
    <p:sldId id="469" r:id="rId15"/>
    <p:sldId id="635" r:id="rId16"/>
    <p:sldId id="471" r:id="rId17"/>
    <p:sldId id="470" r:id="rId18"/>
    <p:sldId id="477" r:id="rId19"/>
    <p:sldId id="458" r:id="rId20"/>
    <p:sldId id="456" r:id="rId21"/>
    <p:sldId id="459" r:id="rId22"/>
    <p:sldId id="462" r:id="rId23"/>
    <p:sldId id="463" r:id="rId24"/>
    <p:sldId id="464" r:id="rId25"/>
    <p:sldId id="631" r:id="rId26"/>
    <p:sldId id="632" r:id="rId27"/>
    <p:sldId id="633" r:id="rId28"/>
    <p:sldId id="634" r:id="rId29"/>
    <p:sldId id="480" r:id="rId30"/>
    <p:sldId id="466" r:id="rId31"/>
    <p:sldId id="467" r:id="rId32"/>
    <p:sldId id="460" r:id="rId33"/>
    <p:sldId id="478" r:id="rId34"/>
    <p:sldId id="488" r:id="rId35"/>
    <p:sldId id="489" r:id="rId36"/>
    <p:sldId id="487" r:id="rId37"/>
    <p:sldId id="472" r:id="rId38"/>
    <p:sldId id="473" r:id="rId39"/>
    <p:sldId id="485" r:id="rId40"/>
    <p:sldId id="484" r:id="rId41"/>
    <p:sldId id="474" r:id="rId42"/>
    <p:sldId id="486" r:id="rId43"/>
    <p:sldId id="490" r:id="rId44"/>
    <p:sldId id="481" r:id="rId45"/>
    <p:sldId id="452" r:id="rId46"/>
    <p:sldId id="451" r:id="rId47"/>
    <p:sldId id="453" r:id="rId48"/>
    <p:sldId id="66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386C8D-AC49-46C1-8189-E45E68F30946}" v="2" dt="2025-06-14T15:00:03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87128" autoAdjust="0"/>
  </p:normalViewPr>
  <p:slideViewPr>
    <p:cSldViewPr snapToGrid="0">
      <p:cViewPr>
        <p:scale>
          <a:sx n="84" d="100"/>
          <a:sy n="84" d="100"/>
        </p:scale>
        <p:origin x="1333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ello de Obeso, Santiago" userId="b4fc0b8e-1f0e-417a-8aad-015961d2398a" providerId="ADAL" clId="{E54C755C-8924-4592-9DAF-F423985A0500}"/>
    <pc:docChg chg="custSel modSld">
      <pc:chgData name="Castiello de Obeso, Santiago" userId="b4fc0b8e-1f0e-417a-8aad-015961d2398a" providerId="ADAL" clId="{E54C755C-8924-4592-9DAF-F423985A0500}" dt="2024-11-30T18:22:50.142" v="67" actId="20577"/>
      <pc:docMkLst>
        <pc:docMk/>
      </pc:docMkLst>
      <pc:sldChg chg="modSp mod">
        <pc:chgData name="Castiello de Obeso, Santiago" userId="b4fc0b8e-1f0e-417a-8aad-015961d2398a" providerId="ADAL" clId="{E54C755C-8924-4592-9DAF-F423985A0500}" dt="2024-11-30T18:13:30.212" v="7" actId="20577"/>
        <pc:sldMkLst>
          <pc:docMk/>
          <pc:sldMk cId="3405084184" sldId="256"/>
        </pc:sldMkLst>
      </pc:sldChg>
      <pc:sldChg chg="modSp mod">
        <pc:chgData name="Castiello de Obeso, Santiago" userId="b4fc0b8e-1f0e-417a-8aad-015961d2398a" providerId="ADAL" clId="{E54C755C-8924-4592-9DAF-F423985A0500}" dt="2024-11-30T18:22:50.142" v="67" actId="20577"/>
        <pc:sldMkLst>
          <pc:docMk/>
          <pc:sldMk cId="3657975359" sldId="635"/>
        </pc:sldMkLst>
      </pc:sldChg>
    </pc:docChg>
  </pc:docChgLst>
  <pc:docChgLst>
    <pc:chgData name="Castiello de Obeso, Santiago" userId="b4fc0b8e-1f0e-417a-8aad-015961d2398a" providerId="ADAL" clId="{A0550D39-C2B5-48AC-AB52-3DF023DD151B}"/>
    <pc:docChg chg="modSld">
      <pc:chgData name="Castiello de Obeso, Santiago" userId="b4fc0b8e-1f0e-417a-8aad-015961d2398a" providerId="ADAL" clId="{A0550D39-C2B5-48AC-AB52-3DF023DD151B}" dt="2024-05-25T17:27:58.790" v="8" actId="6549"/>
      <pc:docMkLst>
        <pc:docMk/>
      </pc:docMkLst>
      <pc:sldChg chg="modSp mod">
        <pc:chgData name="Castiello de Obeso, Santiago" userId="b4fc0b8e-1f0e-417a-8aad-015961d2398a" providerId="ADAL" clId="{A0550D39-C2B5-48AC-AB52-3DF023DD151B}" dt="2024-05-25T17:04:07.064" v="6" actId="20577"/>
        <pc:sldMkLst>
          <pc:docMk/>
          <pc:sldMk cId="3405084184" sldId="256"/>
        </pc:sldMkLst>
      </pc:sldChg>
      <pc:sldChg chg="modSp mod">
        <pc:chgData name="Castiello de Obeso, Santiago" userId="b4fc0b8e-1f0e-417a-8aad-015961d2398a" providerId="ADAL" clId="{A0550D39-C2B5-48AC-AB52-3DF023DD151B}" dt="2024-05-25T17:27:58.790" v="8" actId="6549"/>
        <pc:sldMkLst>
          <pc:docMk/>
          <pc:sldMk cId="3657975359" sldId="635"/>
        </pc:sldMkLst>
      </pc:sldChg>
    </pc:docChg>
  </pc:docChgLst>
  <pc:docChgLst>
    <pc:chgData name="Santiago Castiello" userId="4b34a9fd-d2d8-482f-8c49-3c2673b02d8a" providerId="ADAL" clId="{7A1412EB-BE04-4515-ADB8-498139DCFF61}"/>
    <pc:docChg chg="undo custSel addSld delSld modSld sldOrd">
      <pc:chgData name="Santiago Castiello" userId="4b34a9fd-d2d8-482f-8c49-3c2673b02d8a" providerId="ADAL" clId="{7A1412EB-BE04-4515-ADB8-498139DCFF61}" dt="2019-01-17T01:40:19.812" v="5097" actId="20577"/>
      <pc:docMkLst>
        <pc:docMk/>
      </pc:docMkLst>
      <pc:sldChg chg="addSp delSp modSp">
        <pc:chgData name="Santiago Castiello" userId="4b34a9fd-d2d8-482f-8c49-3c2673b02d8a" providerId="ADAL" clId="{7A1412EB-BE04-4515-ADB8-498139DCFF61}" dt="2019-01-16T23:00:04.621" v="3570" actId="20577"/>
        <pc:sldMkLst>
          <pc:docMk/>
          <pc:sldMk cId="3405084184" sldId="256"/>
        </pc:sldMkLst>
      </pc:sldChg>
      <pc:sldChg chg="addSp modSp del">
        <pc:chgData name="Santiago Castiello" userId="4b34a9fd-d2d8-482f-8c49-3c2673b02d8a" providerId="ADAL" clId="{7A1412EB-BE04-4515-ADB8-498139DCFF61}" dt="2019-01-17T00:21:17.606" v="3968" actId="2696"/>
        <pc:sldMkLst>
          <pc:docMk/>
          <pc:sldMk cId="439707806" sldId="257"/>
        </pc:sldMkLst>
      </pc:sldChg>
      <pc:sldChg chg="delSp modSp del">
        <pc:chgData name="Santiago Castiello" userId="4b34a9fd-d2d8-482f-8c49-3c2673b02d8a" providerId="ADAL" clId="{7A1412EB-BE04-4515-ADB8-498139DCFF61}" dt="2019-01-17T01:38:13.796" v="5051" actId="2696"/>
        <pc:sldMkLst>
          <pc:docMk/>
          <pc:sldMk cId="1407946933" sldId="258"/>
        </pc:sldMkLst>
      </pc:sldChg>
      <pc:sldChg chg="add del">
        <pc:chgData name="Santiago Castiello" userId="4b34a9fd-d2d8-482f-8c49-3c2673b02d8a" providerId="ADAL" clId="{7A1412EB-BE04-4515-ADB8-498139DCFF61}" dt="2019-01-17T00:21:35.009" v="3970" actId="2696"/>
        <pc:sldMkLst>
          <pc:docMk/>
          <pc:sldMk cId="1039171171" sldId="441"/>
        </pc:sldMkLst>
      </pc:sldChg>
      <pc:sldChg chg="add del">
        <pc:chgData name="Santiago Castiello" userId="4b34a9fd-d2d8-482f-8c49-3c2673b02d8a" providerId="ADAL" clId="{7A1412EB-BE04-4515-ADB8-498139DCFF61}" dt="2019-01-17T00:21:36.504" v="3971" actId="2696"/>
        <pc:sldMkLst>
          <pc:docMk/>
          <pc:sldMk cId="80713655" sldId="442"/>
        </pc:sldMkLst>
      </pc:sldChg>
      <pc:sldChg chg="add del">
        <pc:chgData name="Santiago Castiello" userId="4b34a9fd-d2d8-482f-8c49-3c2673b02d8a" providerId="ADAL" clId="{7A1412EB-BE04-4515-ADB8-498139DCFF61}" dt="2019-01-17T00:21:38.660" v="3972" actId="2696"/>
        <pc:sldMkLst>
          <pc:docMk/>
          <pc:sldMk cId="706778807" sldId="443"/>
        </pc:sldMkLst>
      </pc:sldChg>
      <pc:sldChg chg="add del">
        <pc:chgData name="Santiago Castiello" userId="4b34a9fd-d2d8-482f-8c49-3c2673b02d8a" providerId="ADAL" clId="{7A1412EB-BE04-4515-ADB8-498139DCFF61}" dt="2019-01-17T00:21:40.053" v="3973" actId="2696"/>
        <pc:sldMkLst>
          <pc:docMk/>
          <pc:sldMk cId="2008737907" sldId="444"/>
        </pc:sldMkLst>
      </pc:sldChg>
      <pc:sldChg chg="add del">
        <pc:chgData name="Santiago Castiello" userId="4b34a9fd-d2d8-482f-8c49-3c2673b02d8a" providerId="ADAL" clId="{7A1412EB-BE04-4515-ADB8-498139DCFF61}" dt="2019-01-17T00:21:41.110" v="3974" actId="2696"/>
        <pc:sldMkLst>
          <pc:docMk/>
          <pc:sldMk cId="2316070307" sldId="445"/>
        </pc:sldMkLst>
      </pc:sldChg>
      <pc:sldChg chg="modSp add del">
        <pc:chgData name="Santiago Castiello" userId="4b34a9fd-d2d8-482f-8c49-3c2673b02d8a" providerId="ADAL" clId="{7A1412EB-BE04-4515-ADB8-498139DCFF61}" dt="2019-01-17T00:21:48.487" v="3975" actId="2696"/>
        <pc:sldMkLst>
          <pc:docMk/>
          <pc:sldMk cId="3697004507" sldId="446"/>
        </pc:sldMkLst>
      </pc:sldChg>
      <pc:sldChg chg="modSp add del">
        <pc:chgData name="Santiago Castiello" userId="4b34a9fd-d2d8-482f-8c49-3c2673b02d8a" providerId="ADAL" clId="{7A1412EB-BE04-4515-ADB8-498139DCFF61}" dt="2019-01-16T22:17:32.038" v="2041" actId="2696"/>
        <pc:sldMkLst>
          <pc:docMk/>
          <pc:sldMk cId="286778092" sldId="447"/>
        </pc:sldMkLst>
      </pc:sldChg>
      <pc:sldChg chg="addSp delSp modSp add del">
        <pc:chgData name="Santiago Castiello" userId="4b34a9fd-d2d8-482f-8c49-3c2673b02d8a" providerId="ADAL" clId="{7A1412EB-BE04-4515-ADB8-498139DCFF61}" dt="2019-01-16T20:47:48.767" v="1281" actId="2696"/>
        <pc:sldMkLst>
          <pc:docMk/>
          <pc:sldMk cId="1524079582" sldId="448"/>
        </pc:sldMkLst>
      </pc:sldChg>
      <pc:sldChg chg="delSp add del">
        <pc:chgData name="Santiago Castiello" userId="4b34a9fd-d2d8-482f-8c49-3c2673b02d8a" providerId="ADAL" clId="{7A1412EB-BE04-4515-ADB8-498139DCFF61}" dt="2019-01-16T20:52:54.720" v="1476" actId="2696"/>
        <pc:sldMkLst>
          <pc:docMk/>
          <pc:sldMk cId="3597561939" sldId="448"/>
        </pc:sldMkLst>
      </pc:sldChg>
      <pc:sldChg chg="addSp delSp modSp add del">
        <pc:chgData name="Santiago Castiello" userId="4b34a9fd-d2d8-482f-8c49-3c2673b02d8a" providerId="ADAL" clId="{7A1412EB-BE04-4515-ADB8-498139DCFF61}" dt="2019-01-16T20:47:48.774" v="1282" actId="2696"/>
        <pc:sldMkLst>
          <pc:docMk/>
          <pc:sldMk cId="750731837" sldId="449"/>
        </pc:sldMkLst>
      </pc:sldChg>
      <pc:sldChg chg="delSp add del">
        <pc:chgData name="Santiago Castiello" userId="4b34a9fd-d2d8-482f-8c49-3c2673b02d8a" providerId="ADAL" clId="{7A1412EB-BE04-4515-ADB8-498139DCFF61}" dt="2019-01-16T20:52:54.783" v="1477" actId="2696"/>
        <pc:sldMkLst>
          <pc:docMk/>
          <pc:sldMk cId="3682861285" sldId="449"/>
        </pc:sldMkLst>
      </pc:sldChg>
      <pc:sldChg chg="addSp delSp add del">
        <pc:chgData name="Santiago Castiello" userId="4b34a9fd-d2d8-482f-8c49-3c2673b02d8a" providerId="ADAL" clId="{7A1412EB-BE04-4515-ADB8-498139DCFF61}" dt="2019-01-17T00:24:37.592" v="3980"/>
        <pc:sldMkLst>
          <pc:docMk/>
          <pc:sldMk cId="597255473" sldId="450"/>
        </pc:sldMkLst>
      </pc:sldChg>
      <pc:sldChg chg="addSp delSp add">
        <pc:chgData name="Santiago Castiello" userId="4b34a9fd-d2d8-482f-8c49-3c2673b02d8a" providerId="ADAL" clId="{7A1412EB-BE04-4515-ADB8-498139DCFF61}" dt="2019-01-17T00:26:13.653" v="3986"/>
        <pc:sldMkLst>
          <pc:docMk/>
          <pc:sldMk cId="4130585023" sldId="451"/>
        </pc:sldMkLst>
      </pc:sldChg>
      <pc:sldChg chg="addSp delSp add">
        <pc:chgData name="Santiago Castiello" userId="4b34a9fd-d2d8-482f-8c49-3c2673b02d8a" providerId="ADAL" clId="{7A1412EB-BE04-4515-ADB8-498139DCFF61}" dt="2019-01-17T00:25:31.032" v="3983"/>
        <pc:sldMkLst>
          <pc:docMk/>
          <pc:sldMk cId="458231780" sldId="452"/>
        </pc:sldMkLst>
      </pc:sldChg>
      <pc:sldChg chg="addSp delSp add">
        <pc:chgData name="Santiago Castiello" userId="4b34a9fd-d2d8-482f-8c49-3c2673b02d8a" providerId="ADAL" clId="{7A1412EB-BE04-4515-ADB8-498139DCFF61}" dt="2019-01-17T00:28:44.917" v="3990"/>
        <pc:sldMkLst>
          <pc:docMk/>
          <pc:sldMk cId="1882144534" sldId="453"/>
        </pc:sldMkLst>
      </pc:sldChg>
      <pc:sldChg chg="addSp delSp modSp add ord">
        <pc:chgData name="Santiago Castiello" userId="4b34a9fd-d2d8-482f-8c49-3c2673b02d8a" providerId="ADAL" clId="{7A1412EB-BE04-4515-ADB8-498139DCFF61}" dt="2019-01-17T01:39:01.200" v="5076" actId="1076"/>
        <pc:sldMkLst>
          <pc:docMk/>
          <pc:sldMk cId="2600566459" sldId="454"/>
        </pc:sldMkLst>
      </pc:sldChg>
      <pc:sldChg chg="addSp delSp modSp add del">
        <pc:chgData name="Santiago Castiello" userId="4b34a9fd-d2d8-482f-8c49-3c2673b02d8a" providerId="ADAL" clId="{7A1412EB-BE04-4515-ADB8-498139DCFF61}" dt="2019-01-16T22:37:33.166" v="2539" actId="2696"/>
        <pc:sldMkLst>
          <pc:docMk/>
          <pc:sldMk cId="3367755975" sldId="455"/>
        </pc:sldMkLst>
      </pc:sldChg>
      <pc:sldChg chg="addSp delSp modSp add">
        <pc:chgData name="Santiago Castiello" userId="4b34a9fd-d2d8-482f-8c49-3c2673b02d8a" providerId="ADAL" clId="{7A1412EB-BE04-4515-ADB8-498139DCFF61}" dt="2019-01-16T22:52:48.961" v="3291"/>
        <pc:sldMkLst>
          <pc:docMk/>
          <pc:sldMk cId="2908882014" sldId="456"/>
        </pc:sldMkLst>
      </pc:sldChg>
      <pc:sldChg chg="add del">
        <pc:chgData name="Santiago Castiello" userId="4b34a9fd-d2d8-482f-8c49-3c2673b02d8a" providerId="ADAL" clId="{7A1412EB-BE04-4515-ADB8-498139DCFF61}" dt="2019-01-16T20:38:37.022" v="1137" actId="2696"/>
        <pc:sldMkLst>
          <pc:docMk/>
          <pc:sldMk cId="3093305672" sldId="457"/>
        </pc:sldMkLst>
      </pc:sldChg>
      <pc:sldChg chg="addSp delSp modSp add ord">
        <pc:chgData name="Santiago Castiello" userId="4b34a9fd-d2d8-482f-8c49-3c2673b02d8a" providerId="ADAL" clId="{7A1412EB-BE04-4515-ADB8-498139DCFF61}" dt="2019-01-16T22:52:46.307" v="3290" actId="404"/>
        <pc:sldMkLst>
          <pc:docMk/>
          <pc:sldMk cId="282060831" sldId="458"/>
        </pc:sldMkLst>
      </pc:sldChg>
      <pc:sldChg chg="addSp delSp modSp add">
        <pc:chgData name="Santiago Castiello" userId="4b34a9fd-d2d8-482f-8c49-3c2673b02d8a" providerId="ADAL" clId="{7A1412EB-BE04-4515-ADB8-498139DCFF61}" dt="2019-01-16T22:52:56.280" v="3298"/>
        <pc:sldMkLst>
          <pc:docMk/>
          <pc:sldMk cId="3490582441" sldId="459"/>
        </pc:sldMkLst>
      </pc:sldChg>
      <pc:sldChg chg="addSp delSp modSp add">
        <pc:chgData name="Santiago Castiello" userId="4b34a9fd-d2d8-482f-8c49-3c2673b02d8a" providerId="ADAL" clId="{7A1412EB-BE04-4515-ADB8-498139DCFF61}" dt="2019-01-16T22:53:14.295" v="3304"/>
        <pc:sldMkLst>
          <pc:docMk/>
          <pc:sldMk cId="4235343341" sldId="460"/>
        </pc:sldMkLst>
      </pc:sldChg>
      <pc:sldChg chg="addSp delSp modSp add del">
        <pc:chgData name="Santiago Castiello" userId="4b34a9fd-d2d8-482f-8c49-3c2673b02d8a" providerId="ADAL" clId="{7A1412EB-BE04-4515-ADB8-498139DCFF61}" dt="2019-01-16T20:48:52.560" v="1335" actId="2696"/>
        <pc:sldMkLst>
          <pc:docMk/>
          <pc:sldMk cId="2062827385" sldId="461"/>
        </pc:sldMkLst>
      </pc:sldChg>
      <pc:sldChg chg="addSp delSp modSp add">
        <pc:chgData name="Santiago Castiello" userId="4b34a9fd-d2d8-482f-8c49-3c2673b02d8a" providerId="ADAL" clId="{7A1412EB-BE04-4515-ADB8-498139DCFF61}" dt="2019-01-16T22:53:02.782" v="3299"/>
        <pc:sldMkLst>
          <pc:docMk/>
          <pc:sldMk cId="3262771625" sldId="462"/>
        </pc:sldMkLst>
      </pc:sldChg>
      <pc:sldChg chg="addSp delSp modSp add">
        <pc:chgData name="Santiago Castiello" userId="4b34a9fd-d2d8-482f-8c49-3c2673b02d8a" providerId="ADAL" clId="{7A1412EB-BE04-4515-ADB8-498139DCFF61}" dt="2019-01-16T22:53:04.859" v="3300"/>
        <pc:sldMkLst>
          <pc:docMk/>
          <pc:sldMk cId="1539331729" sldId="463"/>
        </pc:sldMkLst>
      </pc:sldChg>
      <pc:sldChg chg="addSp delSp modSp add">
        <pc:chgData name="Santiago Castiello" userId="4b34a9fd-d2d8-482f-8c49-3c2673b02d8a" providerId="ADAL" clId="{7A1412EB-BE04-4515-ADB8-498139DCFF61}" dt="2019-01-16T22:53:07.996" v="3301"/>
        <pc:sldMkLst>
          <pc:docMk/>
          <pc:sldMk cId="67157533" sldId="464"/>
        </pc:sldMkLst>
      </pc:sldChg>
      <pc:sldChg chg="delSp add del">
        <pc:chgData name="Santiago Castiello" userId="4b34a9fd-d2d8-482f-8c49-3c2673b02d8a" providerId="ADAL" clId="{7A1412EB-BE04-4515-ADB8-498139DCFF61}" dt="2019-01-16T22:37:16.956" v="2536" actId="2696"/>
        <pc:sldMkLst>
          <pc:docMk/>
          <pc:sldMk cId="978998391" sldId="465"/>
        </pc:sldMkLst>
      </pc:sldChg>
      <pc:sldChg chg="addSp delSp modSp add">
        <pc:chgData name="Santiago Castiello" userId="4b34a9fd-d2d8-482f-8c49-3c2673b02d8a" providerId="ADAL" clId="{7A1412EB-BE04-4515-ADB8-498139DCFF61}" dt="2019-01-16T22:53:10.025" v="3302"/>
        <pc:sldMkLst>
          <pc:docMk/>
          <pc:sldMk cId="3202055398" sldId="466"/>
        </pc:sldMkLst>
      </pc:sldChg>
      <pc:sldChg chg="addSp delSp modSp add">
        <pc:chgData name="Santiago Castiello" userId="4b34a9fd-d2d8-482f-8c49-3c2673b02d8a" providerId="ADAL" clId="{7A1412EB-BE04-4515-ADB8-498139DCFF61}" dt="2019-01-16T22:53:11.978" v="3303"/>
        <pc:sldMkLst>
          <pc:docMk/>
          <pc:sldMk cId="1619428160" sldId="467"/>
        </pc:sldMkLst>
      </pc:sldChg>
      <pc:sldChg chg="add del">
        <pc:chgData name="Santiago Castiello" userId="4b34a9fd-d2d8-482f-8c49-3c2673b02d8a" providerId="ADAL" clId="{7A1412EB-BE04-4515-ADB8-498139DCFF61}" dt="2019-01-16T22:53:36.257" v="3319" actId="2696"/>
        <pc:sldMkLst>
          <pc:docMk/>
          <pc:sldMk cId="3386052210" sldId="468"/>
        </pc:sldMkLst>
      </pc:sldChg>
      <pc:sldChg chg="addSp delSp modSp add ord">
        <pc:chgData name="Santiago Castiello" userId="4b34a9fd-d2d8-482f-8c49-3c2673b02d8a" providerId="ADAL" clId="{7A1412EB-BE04-4515-ADB8-498139DCFF61}" dt="2019-01-16T23:05:06.658" v="3607" actId="1076"/>
        <pc:sldMkLst>
          <pc:docMk/>
          <pc:sldMk cId="708231406" sldId="469"/>
        </pc:sldMkLst>
      </pc:sldChg>
      <pc:sldChg chg="add">
        <pc:chgData name="Santiago Castiello" userId="4b34a9fd-d2d8-482f-8c49-3c2673b02d8a" providerId="ADAL" clId="{7A1412EB-BE04-4515-ADB8-498139DCFF61}" dt="2019-01-16T22:53:52.842" v="3325"/>
        <pc:sldMkLst>
          <pc:docMk/>
          <pc:sldMk cId="1921958747" sldId="470"/>
        </pc:sldMkLst>
      </pc:sldChg>
      <pc:sldChg chg="addSp delSp modSp add">
        <pc:chgData name="Santiago Castiello" userId="4b34a9fd-d2d8-482f-8c49-3c2673b02d8a" providerId="ADAL" clId="{7A1412EB-BE04-4515-ADB8-498139DCFF61}" dt="2019-01-16T23:05:00.475" v="3606" actId="1076"/>
        <pc:sldMkLst>
          <pc:docMk/>
          <pc:sldMk cId="1627598715" sldId="471"/>
        </pc:sldMkLst>
      </pc:sldChg>
      <pc:sldChg chg="addSp delSp modSp add ord">
        <pc:chgData name="Santiago Castiello" userId="4b34a9fd-d2d8-482f-8c49-3c2673b02d8a" providerId="ADAL" clId="{7A1412EB-BE04-4515-ADB8-498139DCFF61}" dt="2019-01-17T01:40:11.249" v="5093" actId="20577"/>
        <pc:sldMkLst>
          <pc:docMk/>
          <pc:sldMk cId="3324058039" sldId="472"/>
        </pc:sldMkLst>
      </pc:sldChg>
      <pc:sldChg chg="addSp modSp add">
        <pc:chgData name="Santiago Castiello" userId="4b34a9fd-d2d8-482f-8c49-3c2673b02d8a" providerId="ADAL" clId="{7A1412EB-BE04-4515-ADB8-498139DCFF61}" dt="2019-01-17T01:40:16.550" v="5095" actId="20577"/>
        <pc:sldMkLst>
          <pc:docMk/>
          <pc:sldMk cId="2488038776" sldId="473"/>
        </pc:sldMkLst>
      </pc:sldChg>
      <pc:sldChg chg="addSp modSp add">
        <pc:chgData name="Santiago Castiello" userId="4b34a9fd-d2d8-482f-8c49-3c2673b02d8a" providerId="ADAL" clId="{7A1412EB-BE04-4515-ADB8-498139DCFF61}" dt="2019-01-17T01:38:26.141" v="5054"/>
        <pc:sldMkLst>
          <pc:docMk/>
          <pc:sldMk cId="3584036141" sldId="474"/>
        </pc:sldMkLst>
      </pc:sldChg>
      <pc:sldChg chg="modSp add">
        <pc:chgData name="Santiago Castiello" userId="4b34a9fd-d2d8-482f-8c49-3c2673b02d8a" providerId="ADAL" clId="{7A1412EB-BE04-4515-ADB8-498139DCFF61}" dt="2019-01-17T01:40:19.812" v="5097" actId="20577"/>
        <pc:sldMkLst>
          <pc:docMk/>
          <pc:sldMk cId="3949723054" sldId="475"/>
        </pc:sldMkLst>
      </pc:sldChg>
      <pc:sldChg chg="modSp add">
        <pc:chgData name="Santiago Castiello" userId="4b34a9fd-d2d8-482f-8c49-3c2673b02d8a" providerId="ADAL" clId="{7A1412EB-BE04-4515-ADB8-498139DCFF61}" dt="2019-01-17T01:40:03.800" v="5087" actId="20577"/>
        <pc:sldMkLst>
          <pc:docMk/>
          <pc:sldMk cId="3504077349" sldId="476"/>
        </pc:sldMkLst>
      </pc:sldChg>
    </pc:docChg>
  </pc:docChgLst>
  <pc:docChgLst>
    <pc:chgData name="Castiello de Obeso, Santiago" userId="b4fc0b8e-1f0e-417a-8aad-015961d2398a" providerId="ADAL" clId="{B1342AF3-C64E-4DE8-A406-A8A758136BCD}"/>
    <pc:docChg chg="custSel addSld delSld modSld sldOrd">
      <pc:chgData name="Castiello de Obeso, Santiago" userId="b4fc0b8e-1f0e-417a-8aad-015961d2398a" providerId="ADAL" clId="{B1342AF3-C64E-4DE8-A406-A8A758136BCD}" dt="2023-10-28T16:40:22.946" v="309"/>
      <pc:docMkLst>
        <pc:docMk/>
      </pc:docMkLst>
      <pc:sldChg chg="addSp delSp modSp mod setBg">
        <pc:chgData name="Castiello de Obeso, Santiago" userId="b4fc0b8e-1f0e-417a-8aad-015961d2398a" providerId="ADAL" clId="{B1342AF3-C64E-4DE8-A406-A8A758136BCD}" dt="2023-10-28T14:35:49.040" v="194" actId="1076"/>
        <pc:sldMkLst>
          <pc:docMk/>
          <pc:sldMk cId="3405084184" sldId="256"/>
        </pc:sldMkLst>
      </pc:sldChg>
      <pc:sldChg chg="addSp delSp modSp add del mod ord">
        <pc:chgData name="Castiello de Obeso, Santiago" userId="b4fc0b8e-1f0e-417a-8aad-015961d2398a" providerId="ADAL" clId="{B1342AF3-C64E-4DE8-A406-A8A758136BCD}" dt="2023-10-28T16:15:50.350" v="292" actId="47"/>
        <pc:sldMkLst>
          <pc:docMk/>
          <pc:sldMk cId="2345055457" sldId="257"/>
        </pc:sldMkLst>
      </pc:sldChg>
      <pc:sldChg chg="addSp modSp add mod">
        <pc:chgData name="Castiello de Obeso, Santiago" userId="b4fc0b8e-1f0e-417a-8aad-015961d2398a" providerId="ADAL" clId="{B1342AF3-C64E-4DE8-A406-A8A758136BCD}" dt="2023-10-28T15:23:50.342" v="197" actId="1076"/>
        <pc:sldMkLst>
          <pc:docMk/>
          <pc:sldMk cId="319061259" sldId="258"/>
        </pc:sldMkLst>
      </pc:sldChg>
      <pc:sldChg chg="addSp modSp add mod">
        <pc:chgData name="Castiello de Obeso, Santiago" userId="b4fc0b8e-1f0e-417a-8aad-015961d2398a" providerId="ADAL" clId="{B1342AF3-C64E-4DE8-A406-A8A758136BCD}" dt="2023-10-28T15:24:33.472" v="212" actId="1076"/>
        <pc:sldMkLst>
          <pc:docMk/>
          <pc:sldMk cId="3822198725" sldId="259"/>
        </pc:sldMkLst>
      </pc:sldChg>
      <pc:sldChg chg="addSp modSp add mod">
        <pc:chgData name="Castiello de Obeso, Santiago" userId="b4fc0b8e-1f0e-417a-8aad-015961d2398a" providerId="ADAL" clId="{B1342AF3-C64E-4DE8-A406-A8A758136BCD}" dt="2023-10-28T15:24:43.939" v="214" actId="1076"/>
        <pc:sldMkLst>
          <pc:docMk/>
          <pc:sldMk cId="585042150" sldId="260"/>
        </pc:sldMkLst>
      </pc:sldChg>
      <pc:sldChg chg="addSp modSp add mod">
        <pc:chgData name="Castiello de Obeso, Santiago" userId="b4fc0b8e-1f0e-417a-8aad-015961d2398a" providerId="ADAL" clId="{B1342AF3-C64E-4DE8-A406-A8A758136BCD}" dt="2023-10-28T15:24:51.774" v="216" actId="1076"/>
        <pc:sldMkLst>
          <pc:docMk/>
          <pc:sldMk cId="1352391438" sldId="261"/>
        </pc:sldMkLst>
      </pc:sldChg>
      <pc:sldChg chg="addSp modSp add mod">
        <pc:chgData name="Castiello de Obeso, Santiago" userId="b4fc0b8e-1f0e-417a-8aad-015961d2398a" providerId="ADAL" clId="{B1342AF3-C64E-4DE8-A406-A8A758136BCD}" dt="2023-10-28T15:25:00.492" v="220" actId="1076"/>
        <pc:sldMkLst>
          <pc:docMk/>
          <pc:sldMk cId="1126941825" sldId="262"/>
        </pc:sldMkLst>
      </pc:sldChg>
      <pc:sldChg chg="addSp modSp add mod">
        <pc:chgData name="Castiello de Obeso, Santiago" userId="b4fc0b8e-1f0e-417a-8aad-015961d2398a" providerId="ADAL" clId="{B1342AF3-C64E-4DE8-A406-A8A758136BCD}" dt="2023-10-28T15:25:08.281" v="222" actId="1076"/>
        <pc:sldMkLst>
          <pc:docMk/>
          <pc:sldMk cId="3222459967" sldId="263"/>
        </pc:sldMkLst>
      </pc:sldChg>
      <pc:sldChg chg="addSp modSp add mod">
        <pc:chgData name="Castiello de Obeso, Santiago" userId="b4fc0b8e-1f0e-417a-8aad-015961d2398a" providerId="ADAL" clId="{B1342AF3-C64E-4DE8-A406-A8A758136BCD}" dt="2023-10-28T15:24:00.355" v="199" actId="1076"/>
        <pc:sldMkLst>
          <pc:docMk/>
          <pc:sldMk cId="2602359185" sldId="264"/>
        </pc:sldMkLst>
      </pc:sldChg>
      <pc:sldChg chg="addSp modSp add mod">
        <pc:chgData name="Castiello de Obeso, Santiago" userId="b4fc0b8e-1f0e-417a-8aad-015961d2398a" providerId="ADAL" clId="{B1342AF3-C64E-4DE8-A406-A8A758136BCD}" dt="2023-10-28T15:24:07.745" v="203" actId="1076"/>
        <pc:sldMkLst>
          <pc:docMk/>
          <pc:sldMk cId="1008301469" sldId="265"/>
        </pc:sldMkLst>
      </pc:sldChg>
      <pc:sldChg chg="addSp modSp add mod">
        <pc:chgData name="Castiello de Obeso, Santiago" userId="b4fc0b8e-1f0e-417a-8aad-015961d2398a" providerId="ADAL" clId="{B1342AF3-C64E-4DE8-A406-A8A758136BCD}" dt="2023-10-28T15:24:16.301" v="206" actId="1076"/>
        <pc:sldMkLst>
          <pc:docMk/>
          <pc:sldMk cId="1301266011" sldId="266"/>
        </pc:sldMkLst>
      </pc:sldChg>
      <pc:sldChg chg="addSp modSp add mod">
        <pc:chgData name="Castiello de Obeso, Santiago" userId="b4fc0b8e-1f0e-417a-8aad-015961d2398a" providerId="ADAL" clId="{B1342AF3-C64E-4DE8-A406-A8A758136BCD}" dt="2023-10-28T15:24:26.198" v="210" actId="1076"/>
        <pc:sldMkLst>
          <pc:docMk/>
          <pc:sldMk cId="1687278470" sldId="267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130585023" sldId="451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58231780" sldId="452"/>
        </pc:sldMkLst>
      </pc:sldChg>
      <pc:sldChg chg="addSp modSp add del mod">
        <pc:chgData name="Castiello de Obeso, Santiago" userId="b4fc0b8e-1f0e-417a-8aad-015961d2398a" providerId="ADAL" clId="{B1342AF3-C64E-4DE8-A406-A8A758136BCD}" dt="2023-10-28T16:20:37.777" v="295" actId="208"/>
        <pc:sldMkLst>
          <pc:docMk/>
          <pc:sldMk cId="1882144534" sldId="453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908882014" sldId="456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82060831" sldId="458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490582441" sldId="459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235343341" sldId="460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262771625" sldId="462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539331729" sldId="463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67157533" sldId="464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202055398" sldId="466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619428160" sldId="467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708231406" sldId="469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921958747" sldId="470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627598715" sldId="471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324058039" sldId="472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488038776" sldId="473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584036141" sldId="474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178751552" sldId="477"/>
        </pc:sldMkLst>
      </pc:sldChg>
      <pc:sldChg chg="modSp add del mod">
        <pc:chgData name="Castiello de Obeso, Santiago" userId="b4fc0b8e-1f0e-417a-8aad-015961d2398a" providerId="ADAL" clId="{B1342AF3-C64E-4DE8-A406-A8A758136BCD}" dt="2023-10-28T16:27:47.571" v="305" actId="20577"/>
        <pc:sldMkLst>
          <pc:docMk/>
          <pc:sldMk cId="2625108881" sldId="478"/>
        </pc:sldMkLst>
      </pc:sldChg>
      <pc:sldChg chg="delSp add del mod">
        <pc:chgData name="Castiello de Obeso, Santiago" userId="b4fc0b8e-1f0e-417a-8aad-015961d2398a" providerId="ADAL" clId="{B1342AF3-C64E-4DE8-A406-A8A758136BCD}" dt="2023-10-28T16:28:17.337" v="307" actId="478"/>
        <pc:sldMkLst>
          <pc:docMk/>
          <pc:sldMk cId="2182196002" sldId="480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846794335" sldId="481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141223263" sldId="484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533971520" sldId="485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278143874" sldId="486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266499792" sldId="487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342734796" sldId="488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915166126" sldId="489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174585430" sldId="490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295097480" sldId="631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4049246707" sldId="632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702651444" sldId="633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228039598" sldId="634"/>
        </pc:sldMkLst>
      </pc:sldChg>
      <pc:sldChg chg="modSp add mod">
        <pc:chgData name="Castiello de Obeso, Santiago" userId="b4fc0b8e-1f0e-417a-8aad-015961d2398a" providerId="ADAL" clId="{B1342AF3-C64E-4DE8-A406-A8A758136BCD}" dt="2023-10-28T16:24:23.473" v="299" actId="1036"/>
        <pc:sldMkLst>
          <pc:docMk/>
          <pc:sldMk cId="3657975359" sldId="635"/>
        </pc:sldMkLst>
      </pc:sldChg>
      <pc:sldChg chg="modSp add mod setBg">
        <pc:chgData name="Castiello de Obeso, Santiago" userId="b4fc0b8e-1f0e-417a-8aad-015961d2398a" providerId="ADAL" clId="{B1342AF3-C64E-4DE8-A406-A8A758136BCD}" dt="2023-10-28T16:15:48.150" v="291" actId="122"/>
        <pc:sldMkLst>
          <pc:docMk/>
          <pc:sldMk cId="2220826101" sldId="666"/>
        </pc:sldMkLst>
      </pc:sldChg>
      <pc:sldChg chg="add setBg">
        <pc:chgData name="Castiello de Obeso, Santiago" userId="b4fc0b8e-1f0e-417a-8aad-015961d2398a" providerId="ADAL" clId="{B1342AF3-C64E-4DE8-A406-A8A758136BCD}" dt="2023-10-28T16:40:22.946" v="309"/>
        <pc:sldMkLst>
          <pc:docMk/>
          <pc:sldMk cId="2492072026" sldId="667"/>
        </pc:sldMkLst>
      </pc:sldChg>
    </pc:docChg>
  </pc:docChgLst>
  <pc:docChgLst>
    <pc:chgData name="Castiello de Obeso, Santiago" userId="b4fc0b8e-1f0e-417a-8aad-015961d2398a" providerId="ADAL" clId="{63386C8D-AC49-46C1-8189-E45E68F30946}"/>
    <pc:docChg chg="undo custSel addSld modSld">
      <pc:chgData name="Castiello de Obeso, Santiago" userId="b4fc0b8e-1f0e-417a-8aad-015961d2398a" providerId="ADAL" clId="{63386C8D-AC49-46C1-8189-E45E68F30946}" dt="2025-06-21T14:20:46.882" v="39" actId="14734"/>
      <pc:docMkLst>
        <pc:docMk/>
      </pc:docMkLst>
      <pc:sldChg chg="modSp mod">
        <pc:chgData name="Castiello de Obeso, Santiago" userId="b4fc0b8e-1f0e-417a-8aad-015961d2398a" providerId="ADAL" clId="{63386C8D-AC49-46C1-8189-E45E68F30946}" dt="2025-06-21T14:11:46.810" v="34" actId="6549"/>
        <pc:sldMkLst>
          <pc:docMk/>
          <pc:sldMk cId="3405084184" sldId="256"/>
        </pc:sldMkLst>
        <pc:spChg chg="mod">
          <ac:chgData name="Castiello de Obeso, Santiago" userId="b4fc0b8e-1f0e-417a-8aad-015961d2398a" providerId="ADAL" clId="{63386C8D-AC49-46C1-8189-E45E68F30946}" dt="2025-06-21T14:11:46.810" v="34" actId="6549"/>
          <ac:spMkLst>
            <pc:docMk/>
            <pc:sldMk cId="3405084184" sldId="256"/>
            <ac:spMk id="8" creationId="{3D3A654C-98A9-40A6-BCA9-6C6E2E2CEC75}"/>
          </ac:spMkLst>
        </pc:spChg>
      </pc:sldChg>
      <pc:sldChg chg="modSp mod">
        <pc:chgData name="Castiello de Obeso, Santiago" userId="b4fc0b8e-1f0e-417a-8aad-015961d2398a" providerId="ADAL" clId="{63386C8D-AC49-46C1-8189-E45E68F30946}" dt="2025-06-21T14:20:46.882" v="39" actId="14734"/>
        <pc:sldMkLst>
          <pc:docMk/>
          <pc:sldMk cId="2625108881" sldId="478"/>
        </pc:sldMkLst>
        <pc:graphicFrameChg chg="modGraphic">
          <ac:chgData name="Castiello de Obeso, Santiago" userId="b4fc0b8e-1f0e-417a-8aad-015961d2398a" providerId="ADAL" clId="{63386C8D-AC49-46C1-8189-E45E68F30946}" dt="2025-06-21T14:20:46.882" v="39" actId="14734"/>
          <ac:graphicFrameMkLst>
            <pc:docMk/>
            <pc:sldMk cId="2625108881" sldId="478"/>
            <ac:graphicFrameMk id="7" creationId="{9A59DD70-9D7A-4AE5-9D8E-49B33C8DFB27}"/>
          </ac:graphicFrameMkLst>
        </pc:graphicFrameChg>
      </pc:sldChg>
      <pc:sldChg chg="modSp add mod setBg">
        <pc:chgData name="Castiello de Obeso, Santiago" userId="b4fc0b8e-1f0e-417a-8aad-015961d2398a" providerId="ADAL" clId="{63386C8D-AC49-46C1-8189-E45E68F30946}" dt="2025-06-21T14:11:53.095" v="38" actId="6549"/>
        <pc:sldMkLst>
          <pc:docMk/>
          <pc:sldMk cId="474327724" sldId="668"/>
        </pc:sldMkLst>
        <pc:spChg chg="mod">
          <ac:chgData name="Castiello de Obeso, Santiago" userId="b4fc0b8e-1f0e-417a-8aad-015961d2398a" providerId="ADAL" clId="{63386C8D-AC49-46C1-8189-E45E68F30946}" dt="2025-06-21T14:11:53.095" v="38" actId="6549"/>
          <ac:spMkLst>
            <pc:docMk/>
            <pc:sldMk cId="474327724" sldId="668"/>
            <ac:spMk id="8" creationId="{29AE61AA-B9DA-4FEE-A773-C72AAAE139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0410E-BEDF-455E-B9B2-FEEC3314D55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7DD9B-29B1-4966-9C99-AE6E8A400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CONSORT (Consolidated Standards Of Reporting Trials) encompasses various initiatives developed by the CONSORT Group to alleviate the problems arising from inadequate reporting of randomized controlled trials.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22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ITT is based on modelled OR given covariates. But they are reporting in the text without ITT.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26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partial remission</a:t>
            </a:r>
            <a:r>
              <a:rPr lang="en-US" baseline="0" dirty="0"/>
              <a:t> has better outcomes…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9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partial remission</a:t>
            </a:r>
            <a:r>
              <a:rPr lang="en-US" baseline="0" dirty="0"/>
              <a:t> has better outcomes…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8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partial remission</a:t>
            </a:r>
            <a:r>
              <a:rPr lang="en-US" baseline="0" dirty="0"/>
              <a:t> has better outcomes…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4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(ARR)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4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(ARR)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(ARR)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BFDF-1960-4B8C-B572-21EE7E27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B431A-4A15-4E6E-B1A8-6E160B207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8D947-FD3A-4C84-AE9C-1B2E6ED9C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B4614-9D3A-45B9-B88E-E544F38E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57DF-0ACC-48A9-BE13-2C48248E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373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B4CE-537F-4F7D-A2B7-8DC31F07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1BDDB-4942-4975-8559-1CBC91A8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CCF0C-ED3A-401B-9113-2A18C703C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DA51-D79D-4EC3-87B9-A6A8EF0A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EFEB7-488D-41FA-93C4-727C6699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6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9E993-D47E-4F8A-BBE3-B42B1878B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F6E5-E6FC-4759-9E4A-8DA00A63D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3A229-993B-42C3-A224-50212FFC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F904-ACC9-4970-A1FB-A7B49E27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2C6C2-C645-4030-8C25-31FCABBD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07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3291-E600-41D9-BC9D-B23BC69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C48B-0449-4C4C-9A44-94C1F09C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5E0C-5D7E-4FA8-95A4-0B60ABA5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8D1BA-FED7-43D7-B84A-2C2BE6B7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08739-F0FE-4EF0-A63D-1EFD396B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49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0261-6FDE-4B42-BE9A-FE748DC0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8477A-CE40-499E-A357-C2368C466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BC470-3263-45F8-B194-E437D548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CD758-FAE3-4919-B046-88EE460C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95DD6-7FC0-4907-BB22-C94A78BA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52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35A1-FB17-41F5-83DD-2B271F44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5532-149A-410E-81A7-027F1C959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49582-BC9E-4417-8033-07ADF047F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42491-B30C-47FE-989E-FCADE8B9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EA06F-22F7-4B8D-B609-72242C88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B11CC-B274-4B79-B7A0-258FCEB6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1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2C98-DC8D-411C-97C4-36DDE36E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F7575-D080-4209-A5A4-4D9743731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A1868-0C9A-49E2-BCB9-353F12BA7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5B850-40DC-407B-A3E9-76D3B491A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65DEB-54A1-4825-9EED-E708D8BBD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352913-39C2-4751-91B1-084B050E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8E872-3DC1-4837-9DCA-8D7FFE4D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EA899-5316-4CB0-B227-A9724D9E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7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61B72-6F56-441C-B043-C71CF344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6CCC8-E50D-43DF-802C-0D2141BE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3E71-ABC3-47D7-957E-5F35F1E88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33BE7-253A-41EC-95A5-55BEB8D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25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73505-3235-4174-BDAC-533AA01D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6ECCC-4E34-4481-935B-03CE2451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3818F-D491-4CB5-9656-0DA67BFD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2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CC93-ED9A-4717-9DBD-2CE4A9E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B526B-6741-4DCD-A00F-A654020A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3D993-0220-4E0D-8694-C0B2D26C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9D5E9-4A8C-4416-98F9-B6446A0F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2E34-153B-4E5C-8C0A-E758EC49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54A7C-1312-4A08-96B2-47731DA0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9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7420-4748-4D83-9E2C-99B8B09E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3C852-3770-48D2-9230-693FF064F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B7587-F1B5-4A1B-A49D-7E3018BB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3FB15-C718-4918-AD8E-07BA3A846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7540C-56DF-4D8F-BA25-CD40FD80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07856-1EAA-4B6E-8C95-BF70FAE3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38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94F21-1CA2-4082-BA4C-1457C6FE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1A835-3673-4390-BFC6-12A1E0AFA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33216-69A3-40E2-9E44-D7B8F3357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9FB61-224E-4689-9715-18277610C7E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919D8-E50E-42A4-A23C-CAAD2DAF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7A37C-5479-4953-B987-ABFC172F6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92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3A654C-98A9-40A6-BCA9-6C6E2E2CEC75}"/>
              </a:ext>
            </a:extLst>
          </p:cNvPr>
          <p:cNvSpPr txBox="1"/>
          <p:nvPr/>
        </p:nvSpPr>
        <p:spPr>
          <a:xfrm>
            <a:off x="1042987" y="2005012"/>
            <a:ext cx="101060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</a:rPr>
              <a:t>Ejercicio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rieso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sesgo</a:t>
            </a:r>
            <a:r>
              <a:rPr lang="en-GB" sz="3200" b="1" dirty="0">
                <a:solidFill>
                  <a:schemeClr val="bg1"/>
                </a:solidFill>
              </a:rPr>
              <a:t>: </a:t>
            </a:r>
          </a:p>
          <a:p>
            <a:pPr algn="ctr"/>
            <a:endParaRPr lang="en-GB" sz="24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Pragmatic randomized controlled trial of long-term psychoanalytic psychotherapy for treatment-resistant depression: the Tavistock Adult Depression Study (TADS)</a:t>
            </a:r>
          </a:p>
          <a:p>
            <a:pPr algn="r"/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err="1">
                <a:solidFill>
                  <a:schemeClr val="bg1"/>
                </a:solidFill>
              </a:rPr>
              <a:t>Liceo</a:t>
            </a:r>
            <a:r>
              <a:rPr lang="en-GB" sz="2400" dirty="0">
                <a:solidFill>
                  <a:schemeClr val="bg1"/>
                </a:solidFill>
              </a:rPr>
              <a:t> Contextual</a:t>
            </a:r>
          </a:p>
          <a:p>
            <a:r>
              <a:rPr lang="en-GB" sz="2400" dirty="0">
                <a:solidFill>
                  <a:schemeClr val="bg1"/>
                </a:solidFill>
              </a:rPr>
              <a:t>14/06/2025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algn="r"/>
            <a:r>
              <a:rPr lang="en-GB" sz="2400" dirty="0">
                <a:solidFill>
                  <a:schemeClr val="bg1"/>
                </a:solidFill>
              </a:rPr>
              <a:t>Santiago Castiello de Obeso, D.Phil.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80726-3D3C-CB89-2A3E-EF63BBD33CB3}"/>
              </a:ext>
            </a:extLst>
          </p:cNvPr>
          <p:cNvSpPr/>
          <p:nvPr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blue shield with a yellow book and white text&#10;&#10;Description automatically generated">
            <a:extLst>
              <a:ext uri="{FF2B5EF4-FFF2-40B4-BE49-F238E27FC236}">
                <a16:creationId xmlns:a16="http://schemas.microsoft.com/office/drawing/2014/main" id="{62D8B52B-AA9C-1121-66F5-50B6CF730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77" y="180000"/>
            <a:ext cx="1371429" cy="1440000"/>
          </a:xfrm>
          <a:prstGeom prst="rect">
            <a:avLst/>
          </a:prstGeom>
        </p:spPr>
      </p:pic>
      <p:pic>
        <p:nvPicPr>
          <p:cNvPr id="1026" name="Picture 2" descr="Wu Tsai Institute | Yale University (@WuTsaiYale) / X">
            <a:extLst>
              <a:ext uri="{FF2B5EF4-FFF2-40B4-BE49-F238E27FC236}">
                <a16:creationId xmlns:a16="http://schemas.microsoft.com/office/drawing/2014/main" id="{70A309AE-62A2-9F4A-9CBF-3C6EFE75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4" y="180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8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4268C-30D8-694C-2CAB-B70451E0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539" y="729000"/>
            <a:ext cx="619292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4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ECC5A-570C-EBF9-1AAB-C6FA38D1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33" y="692242"/>
            <a:ext cx="57865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B9C9-E2A1-6873-DAB7-DE2EE147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AE61AA-B9DA-4FEE-A773-C72AAAE139B9}"/>
              </a:ext>
            </a:extLst>
          </p:cNvPr>
          <p:cNvSpPr txBox="1"/>
          <p:nvPr/>
        </p:nvSpPr>
        <p:spPr>
          <a:xfrm>
            <a:off x="1042987" y="2005012"/>
            <a:ext cx="101060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</a:rPr>
              <a:t>Ejercicio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rieso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sesgo</a:t>
            </a:r>
            <a:r>
              <a:rPr lang="en-GB" sz="3200" b="1" dirty="0">
                <a:solidFill>
                  <a:schemeClr val="bg1"/>
                </a:solidFill>
              </a:rPr>
              <a:t>: </a:t>
            </a:r>
          </a:p>
          <a:p>
            <a:pPr algn="ctr"/>
            <a:endParaRPr lang="en-GB" sz="24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Pragmatic randomized controlled trial of long-term psychoanalytic psychotherapy for treatment-resistant depression: the Tavistock Adult Depression Study (TADS)</a:t>
            </a:r>
          </a:p>
          <a:p>
            <a:pPr algn="r"/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err="1">
                <a:solidFill>
                  <a:schemeClr val="bg1"/>
                </a:solidFill>
              </a:rPr>
              <a:t>Liceo</a:t>
            </a:r>
            <a:r>
              <a:rPr lang="en-GB" sz="2400" dirty="0">
                <a:solidFill>
                  <a:schemeClr val="bg1"/>
                </a:solidFill>
              </a:rPr>
              <a:t> Contextual</a:t>
            </a:r>
          </a:p>
          <a:p>
            <a:r>
              <a:rPr lang="en-GB" sz="2400" dirty="0">
                <a:solidFill>
                  <a:schemeClr val="bg1"/>
                </a:solidFill>
              </a:rPr>
              <a:t>14/06/2025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algn="r"/>
            <a:r>
              <a:rPr lang="en-GB" sz="2400" dirty="0">
                <a:solidFill>
                  <a:schemeClr val="bg1"/>
                </a:solidFill>
              </a:rPr>
              <a:t>Santiago Castiello de Obeso, D.Phil.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C9D68-92EC-CB09-30FC-3E3239A3B8EF}"/>
              </a:ext>
            </a:extLst>
          </p:cNvPr>
          <p:cNvSpPr/>
          <p:nvPr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blue shield with a yellow book and white text&#10;&#10;Description automatically generated">
            <a:extLst>
              <a:ext uri="{FF2B5EF4-FFF2-40B4-BE49-F238E27FC236}">
                <a16:creationId xmlns:a16="http://schemas.microsoft.com/office/drawing/2014/main" id="{B3F31806-D858-61CE-1B13-AEFB9B080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77" y="180000"/>
            <a:ext cx="1371429" cy="1440000"/>
          </a:xfrm>
          <a:prstGeom prst="rect">
            <a:avLst/>
          </a:prstGeom>
        </p:spPr>
      </p:pic>
      <p:pic>
        <p:nvPicPr>
          <p:cNvPr id="1026" name="Picture 2" descr="Wu Tsai Institute | Yale University (@WuTsaiYale) / X">
            <a:extLst>
              <a:ext uri="{FF2B5EF4-FFF2-40B4-BE49-F238E27FC236}">
                <a16:creationId xmlns:a16="http://schemas.microsoft.com/office/drawing/2014/main" id="{EE735725-0DBE-3128-9A82-A252A4FB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4" y="180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32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0" y="2607739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Aplicación de la herramienta de Riesgo de Sesgo</a:t>
            </a:r>
          </a:p>
        </p:txBody>
      </p:sp>
    </p:spTree>
    <p:extLst>
      <p:ext uri="{BB962C8B-B14F-4D97-AF65-F5344CB8AC3E}">
        <p14:creationId xmlns:p14="http://schemas.microsoft.com/office/powerpoint/2010/main" val="222082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102868-569D-420E-A0D4-A4F105555D9F}"/>
              </a:ext>
            </a:extLst>
          </p:cNvPr>
          <p:cNvSpPr txBox="1"/>
          <p:nvPr/>
        </p:nvSpPr>
        <p:spPr>
          <a:xfrm>
            <a:off x="0" y="0"/>
            <a:ext cx="204434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0. </a:t>
            </a:r>
            <a:r>
              <a:rPr lang="en-GB" sz="2400" dirty="0"/>
              <a:t>Introduction</a:t>
            </a:r>
            <a:endParaRPr lang="en-GB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3479-39FB-4FF4-8215-68B42740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4" y="823563"/>
            <a:ext cx="10342911" cy="38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3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94190" y="896615"/>
            <a:ext cx="11220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Intervención</a:t>
            </a:r>
            <a:r>
              <a:rPr lang="en-US" sz="2800" b="1" dirty="0"/>
              <a:t>:</a:t>
            </a:r>
            <a:endParaRPr lang="en-US" sz="2800" dirty="0"/>
          </a:p>
          <a:p>
            <a:r>
              <a:rPr lang="en-US" sz="2800" dirty="0"/>
              <a:t>	50 </a:t>
            </a:r>
            <a:r>
              <a:rPr lang="en-US" sz="2800" dirty="0" err="1"/>
              <a:t>minutos</a:t>
            </a:r>
            <a:r>
              <a:rPr lang="en-US" sz="2800" dirty="0"/>
              <a:t> 1 </a:t>
            </a:r>
            <a:r>
              <a:rPr lang="en-US" sz="2800" dirty="0" err="1"/>
              <a:t>vez</a:t>
            </a:r>
            <a:r>
              <a:rPr lang="en-US" sz="2800" dirty="0"/>
              <a:t> a la </a:t>
            </a:r>
            <a:r>
              <a:rPr lang="en-US" sz="2800" dirty="0" err="1"/>
              <a:t>semana</a:t>
            </a:r>
            <a:r>
              <a:rPr lang="en-US" sz="2800" dirty="0"/>
              <a:t> </a:t>
            </a:r>
            <a:r>
              <a:rPr lang="en-US" sz="2800" dirty="0" err="1"/>
              <a:t>durante</a:t>
            </a:r>
            <a:r>
              <a:rPr lang="en-US" sz="2800" dirty="0"/>
              <a:t> 60 </a:t>
            </a:r>
            <a:r>
              <a:rPr lang="en-US" sz="2800" dirty="0" err="1"/>
              <a:t>sesiones</a:t>
            </a:r>
            <a:r>
              <a:rPr lang="en-US" sz="2800" dirty="0"/>
              <a:t> a lo largo de 18 	</a:t>
            </a:r>
            <a:r>
              <a:rPr lang="en-US" sz="2800" dirty="0" err="1"/>
              <a:t>meses</a:t>
            </a:r>
            <a:r>
              <a:rPr lang="en-US" sz="2800" dirty="0"/>
              <a:t>.</a:t>
            </a:r>
          </a:p>
          <a:p>
            <a:r>
              <a:rPr lang="en-US" sz="2800" dirty="0"/>
              <a:t>	17.5 </a:t>
            </a:r>
            <a:r>
              <a:rPr lang="en-US" sz="2800" dirty="0" err="1"/>
              <a:t>años</a:t>
            </a:r>
            <a:r>
              <a:rPr lang="en-US" sz="2800" dirty="0"/>
              <a:t> </a:t>
            </a:r>
            <a:r>
              <a:rPr lang="en-US" sz="2800" dirty="0" err="1"/>
              <a:t>promedio</a:t>
            </a:r>
            <a:r>
              <a:rPr lang="en-US" sz="2800" dirty="0"/>
              <a:t> de </a:t>
            </a:r>
            <a:r>
              <a:rPr lang="en-US" sz="2800" dirty="0" err="1"/>
              <a:t>experiencia</a:t>
            </a:r>
            <a:r>
              <a:rPr lang="en-US" sz="2800" dirty="0"/>
              <a:t> de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terapeutas</a:t>
            </a:r>
            <a:endParaRPr lang="en-U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394190" y="3114687"/>
            <a:ext cx="8418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Control (</a:t>
            </a:r>
            <a:r>
              <a:rPr lang="en-US" sz="2800" b="1" i="1" dirty="0"/>
              <a:t>TAU treatment as usual</a:t>
            </a:r>
            <a:r>
              <a:rPr lang="en-US" sz="2800" b="1" dirty="0"/>
              <a:t>):</a:t>
            </a:r>
            <a:endParaRPr lang="en-US" sz="2800" dirty="0"/>
          </a:p>
          <a:p>
            <a:r>
              <a:rPr lang="en-US" sz="2800" dirty="0"/>
              <a:t>	-</a:t>
            </a:r>
            <a:r>
              <a:rPr lang="en-US" sz="2800" dirty="0" err="1"/>
              <a:t>dependiendo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pais</a:t>
            </a:r>
            <a:r>
              <a:rPr lang="en-US" sz="2800" dirty="0"/>
              <a:t> es lo “usual” del </a:t>
            </a:r>
            <a:r>
              <a:rPr lang="en-US" sz="2800" dirty="0" err="1"/>
              <a:t>tratamiento</a:t>
            </a:r>
            <a:endParaRPr lang="en-U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94190" y="4470985"/>
            <a:ext cx="10935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Evaluaciones</a:t>
            </a:r>
            <a:r>
              <a:rPr lang="en-US" sz="2800" b="1" dirty="0"/>
              <a:t>:</a:t>
            </a:r>
            <a:endParaRPr lang="en-US" sz="2800" dirty="0"/>
          </a:p>
          <a:p>
            <a:r>
              <a:rPr lang="en-US" sz="2800" dirty="0"/>
              <a:t>	6, 12 y 18 </a:t>
            </a:r>
            <a:r>
              <a:rPr lang="en-US" sz="2800" dirty="0" err="1"/>
              <a:t>meses</a:t>
            </a:r>
            <a:r>
              <a:rPr lang="en-US" sz="2800" dirty="0"/>
              <a:t> </a:t>
            </a:r>
            <a:r>
              <a:rPr lang="en-US" sz="2800" dirty="0" err="1"/>
              <a:t>durante</a:t>
            </a:r>
            <a:r>
              <a:rPr lang="en-US" sz="2800" dirty="0"/>
              <a:t> el </a:t>
            </a:r>
            <a:r>
              <a:rPr lang="en-US" sz="2800" dirty="0" err="1"/>
              <a:t>tratamineto</a:t>
            </a:r>
            <a:r>
              <a:rPr lang="en-US" sz="2800" dirty="0"/>
              <a:t>, y a </a:t>
            </a:r>
            <a:r>
              <a:rPr lang="en-US" sz="2800" dirty="0" err="1"/>
              <a:t>los</a:t>
            </a:r>
            <a:r>
              <a:rPr lang="en-US" sz="2800" dirty="0"/>
              <a:t> 24, 30 y 42 </a:t>
            </a:r>
            <a:r>
              <a:rPr lang="en-US" sz="2800" dirty="0" err="1"/>
              <a:t>meses</a:t>
            </a:r>
            <a:r>
              <a:rPr lang="en-US" sz="2800" dirty="0"/>
              <a:t> 	de </a:t>
            </a:r>
            <a:r>
              <a:rPr lang="en-US" sz="2800" dirty="0" err="1"/>
              <a:t>seguimiento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797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102868-569D-420E-A0D4-A4F105555D9F}"/>
              </a:ext>
            </a:extLst>
          </p:cNvPr>
          <p:cNvSpPr txBox="1"/>
          <p:nvPr/>
        </p:nvSpPr>
        <p:spPr>
          <a:xfrm>
            <a:off x="0" y="0"/>
            <a:ext cx="204434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0. </a:t>
            </a:r>
            <a:r>
              <a:rPr lang="en-GB" sz="2400" dirty="0"/>
              <a:t>Introduction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53CBB-AB71-4454-A642-F6278D11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04" y="718595"/>
            <a:ext cx="10299905" cy="44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9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1258756" y="5644598"/>
            <a:ext cx="3665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1. </a:t>
            </a:r>
            <a:r>
              <a:rPr lang="en-GB" sz="3600" dirty="0"/>
              <a:t>Internal validity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96FF0-0882-45A3-841E-C49CDF00F154}"/>
              </a:ext>
            </a:extLst>
          </p:cNvPr>
          <p:cNvSpPr txBox="1"/>
          <p:nvPr/>
        </p:nvSpPr>
        <p:spPr>
          <a:xfrm>
            <a:off x="7660745" y="5644598"/>
            <a:ext cx="3734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2. </a:t>
            </a:r>
            <a:r>
              <a:rPr lang="en-GB" sz="3600" dirty="0"/>
              <a:t>External validity</a:t>
            </a:r>
            <a:endParaRPr lang="en-GB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58B2C5-2432-4A34-83CD-903872741996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2306002"/>
          <a:ext cx="1041082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14">
                  <a:extLst>
                    <a:ext uri="{9D8B030D-6E8A-4147-A177-3AD203B41FA5}">
                      <a16:colId xmlns:a16="http://schemas.microsoft.com/office/drawing/2014/main" val="4003490223"/>
                    </a:ext>
                  </a:extLst>
                </a:gridCol>
                <a:gridCol w="8653411">
                  <a:extLst>
                    <a:ext uri="{9D8B030D-6E8A-4147-A177-3AD203B41FA5}">
                      <a16:colId xmlns:a16="http://schemas.microsoft.com/office/drawing/2014/main" val="20331534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PICO for clinical trials and systematic reviews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54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People with treatment-resistant depression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1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Intervention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Long Term Psychoanalytic Psychotherapy (LTPP)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29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Comparison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Treatment as Usual (define in NICE guidelines, i.e. GP decision-making)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Depression symptoms, functionality, subjective wellbeing, and quality of life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0118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BB366B-4995-4FB0-A9F8-E77918C42156}"/>
              </a:ext>
            </a:extLst>
          </p:cNvPr>
          <p:cNvSpPr txBox="1"/>
          <p:nvPr/>
        </p:nvSpPr>
        <p:spPr>
          <a:xfrm>
            <a:off x="945102" y="768541"/>
            <a:ext cx="10449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design:</a:t>
            </a:r>
          </a:p>
          <a:p>
            <a:r>
              <a:rPr lang="en-US" sz="2800" dirty="0"/>
              <a:t>Intention-to-treat pragmatic single-</a:t>
            </a:r>
            <a:r>
              <a:rPr lang="en-US" sz="2800" dirty="0" err="1"/>
              <a:t>centre</a:t>
            </a:r>
            <a:r>
              <a:rPr lang="en-US" sz="2800" dirty="0"/>
              <a:t> </a:t>
            </a:r>
            <a:r>
              <a:rPr lang="en-US" sz="2800" dirty="0" err="1"/>
              <a:t>randomised</a:t>
            </a:r>
            <a:r>
              <a:rPr lang="en-US" sz="2800" dirty="0"/>
              <a:t> controlled trial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02868-569D-420E-A0D4-A4F105555D9F}"/>
              </a:ext>
            </a:extLst>
          </p:cNvPr>
          <p:cNvSpPr txBox="1"/>
          <p:nvPr/>
        </p:nvSpPr>
        <p:spPr>
          <a:xfrm>
            <a:off x="0" y="0"/>
            <a:ext cx="204434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0. </a:t>
            </a:r>
            <a:r>
              <a:rPr lang="en-GB" sz="2400" dirty="0"/>
              <a:t>Introduction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21958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2021744" y="3420519"/>
            <a:ext cx="24298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selection,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performance,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detection,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attrition,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reporting,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biases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B366B-4995-4FB0-A9F8-E77918C42156}"/>
              </a:ext>
            </a:extLst>
          </p:cNvPr>
          <p:cNvSpPr txBox="1"/>
          <p:nvPr/>
        </p:nvSpPr>
        <p:spPr>
          <a:xfrm>
            <a:off x="945102" y="1152589"/>
            <a:ext cx="10449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Methodological bias:</a:t>
            </a:r>
          </a:p>
          <a:p>
            <a:r>
              <a:rPr lang="en-US" sz="2800" dirty="0"/>
              <a:t>“a systematic error, or deviation from the truth, in results...” </a:t>
            </a:r>
          </a:p>
          <a:p>
            <a:r>
              <a:rPr lang="en-US" sz="2800" dirty="0"/>
              <a:t>(</a:t>
            </a:r>
            <a:r>
              <a:rPr lang="en-US" sz="2800" i="1" dirty="0"/>
              <a:t>8.2.1 'Bias' and 'risk of bias</a:t>
            </a:r>
            <a:r>
              <a:rPr lang="en-US" sz="2800" dirty="0"/>
              <a:t>', Higgins and Green, 2011)</a:t>
            </a:r>
            <a:endParaRPr lang="en-GB" sz="2800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922A1C32-3FC9-48A0-A28F-517DD63D2050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3" name="Rectángulo 2"/>
          <p:cNvSpPr/>
          <p:nvPr/>
        </p:nvSpPr>
        <p:spPr>
          <a:xfrm>
            <a:off x="0" y="661177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Higgins JPT, Green S (editors). Cochrane Handbook for Systematic Reviews of Interventions Version 5.1.0 [updated March 2011]. The Cochrane Collaboration, 2011. Available from www.handbook.cochrane.org.</a:t>
            </a:r>
          </a:p>
        </p:txBody>
      </p:sp>
    </p:spTree>
    <p:extLst>
      <p:ext uri="{BB962C8B-B14F-4D97-AF65-F5344CB8AC3E}">
        <p14:creationId xmlns:p14="http://schemas.microsoft.com/office/powerpoint/2010/main" val="4178751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48935-3528-4826-8EFA-CF89ED84637D}"/>
              </a:ext>
            </a:extLst>
          </p:cNvPr>
          <p:cNvSpPr txBox="1"/>
          <p:nvPr/>
        </p:nvSpPr>
        <p:spPr>
          <a:xfrm>
            <a:off x="349989" y="1442975"/>
            <a:ext cx="46693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Selection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Random sequence generation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Allocation concealment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DEC4E-5D76-43D4-8C8E-1BC185B7C6FD}"/>
              </a:ext>
            </a:extLst>
          </p:cNvPr>
          <p:cNvSpPr/>
          <p:nvPr/>
        </p:nvSpPr>
        <p:spPr>
          <a:xfrm>
            <a:off x="5353876" y="1442975"/>
            <a:ext cx="629975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How does the randomization was made?</a:t>
            </a:r>
          </a:p>
          <a:p>
            <a:endParaRPr lang="en-US" dirty="0"/>
          </a:p>
          <a:p>
            <a:r>
              <a:rPr lang="en-US" dirty="0"/>
              <a:t>“randomization […] was carried out offsite by an independent statistician using a stochastic minimization program (MINIM) balancing for gender, depression severity (scores of 21-39 or 40+ on the Beck Depression Inventory - II, BDI-II), and medication (on/off).” </a:t>
            </a:r>
          </a:p>
          <a:p>
            <a:r>
              <a:rPr lang="en-US" dirty="0"/>
              <a:t>(pp. 313, Study design and participants;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i="1" dirty="0"/>
              <a:t>How does the researchers concealed the random sequence?</a:t>
            </a:r>
          </a:p>
          <a:p>
            <a:endParaRPr lang="en-US" dirty="0"/>
          </a:p>
          <a:p>
            <a:r>
              <a:rPr lang="en-US" dirty="0"/>
              <a:t>Unclear. Not stated.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F49FF-14E1-4CCA-A390-CEC1B23305D2}"/>
              </a:ext>
            </a:extLst>
          </p:cNvPr>
          <p:cNvCxnSpPr/>
          <p:nvPr/>
        </p:nvCxnSpPr>
        <p:spPr>
          <a:xfrm flipV="1">
            <a:off x="4903237" y="1698171"/>
            <a:ext cx="513183" cy="5178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BA16C-ED6D-41D1-B118-1D478EF4F9E0}"/>
              </a:ext>
            </a:extLst>
          </p:cNvPr>
          <p:cNvCxnSpPr>
            <a:cxnSpLocks/>
          </p:cNvCxnSpPr>
          <p:nvPr/>
        </p:nvCxnSpPr>
        <p:spPr>
          <a:xfrm>
            <a:off x="4152122" y="2990462"/>
            <a:ext cx="1264298" cy="20573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2A1C32-3FC9-48A0-A28F-517DD63D2050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206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36A9F-EEE1-239B-EB69-C6C11508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13" y="729000"/>
            <a:ext cx="812437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48935-3528-4826-8EFA-CF89ED84637D}"/>
              </a:ext>
            </a:extLst>
          </p:cNvPr>
          <p:cNvSpPr txBox="1"/>
          <p:nvPr/>
        </p:nvSpPr>
        <p:spPr>
          <a:xfrm>
            <a:off x="340658" y="1442975"/>
            <a:ext cx="5013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Performance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Blinding of participants and personnel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4F46E-9CA5-40F3-B014-45F6F8FFD46B}"/>
              </a:ext>
            </a:extLst>
          </p:cNvPr>
          <p:cNvSpPr/>
          <p:nvPr/>
        </p:nvSpPr>
        <p:spPr>
          <a:xfrm>
            <a:off x="5353877" y="1442975"/>
            <a:ext cx="60264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Does the participants and personnel have been blinded?</a:t>
            </a:r>
          </a:p>
          <a:p>
            <a:endParaRPr lang="en-US" dirty="0"/>
          </a:p>
          <a:p>
            <a:r>
              <a:rPr lang="en-US" dirty="0"/>
              <a:t>No, psychological intervention is not possible.</a:t>
            </a:r>
          </a:p>
          <a:p>
            <a:endParaRPr lang="en-US" dirty="0"/>
          </a:p>
          <a:p>
            <a:r>
              <a:rPr lang="en-US" dirty="0"/>
              <a:t>Implication potential expectation effect or different hawthorn effect between groups.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BE6EE-F070-47AD-8A0E-E4C2C71A1704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08882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48935-3528-4826-8EFA-CF89ED84637D}"/>
              </a:ext>
            </a:extLst>
          </p:cNvPr>
          <p:cNvSpPr txBox="1"/>
          <p:nvPr/>
        </p:nvSpPr>
        <p:spPr>
          <a:xfrm>
            <a:off x="342163" y="1442975"/>
            <a:ext cx="49603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Detection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Blinding of outcome assessment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80FA3-3FD2-4F66-A266-D47611232BB0}"/>
              </a:ext>
            </a:extLst>
          </p:cNvPr>
          <p:cNvSpPr/>
          <p:nvPr/>
        </p:nvSpPr>
        <p:spPr>
          <a:xfrm>
            <a:off x="5353877" y="1442975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Does the evaluator have been blinded?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“Trained interviewers blinded to treatment condition conducted the evaluations. All evaluations were recorded, and all interviews were double-rated by an independent blinded coder to establish inter-rater reliability” </a:t>
            </a:r>
          </a:p>
          <a:p>
            <a:r>
              <a:rPr lang="en-US" dirty="0"/>
              <a:t>(pp. 314, Assessments;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687E5-7799-4330-8D94-704F0C560C2D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90582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F78CFA-26E9-4B93-A1E7-C0BE3CFB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2" y="2694249"/>
            <a:ext cx="7416248" cy="3240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FBEDA-F209-4501-A649-8B5D0B75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52" y="6623977"/>
            <a:ext cx="7416249" cy="2340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75A6E8-8EE7-4581-AAAE-88972BFEEEA7}"/>
              </a:ext>
            </a:extLst>
          </p:cNvPr>
          <p:cNvSpPr/>
          <p:nvPr/>
        </p:nvSpPr>
        <p:spPr>
          <a:xfrm>
            <a:off x="498613" y="4736499"/>
            <a:ext cx="42771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Patients were then followed up for 24 to 42 months post-</a:t>
            </a:r>
            <a:r>
              <a:rPr lang="en-US" dirty="0" err="1"/>
              <a:t>randomisation</a:t>
            </a:r>
            <a:r>
              <a:rPr lang="en-US" dirty="0"/>
              <a:t> according to an intention-to-treat design.” </a:t>
            </a:r>
          </a:p>
          <a:p>
            <a:r>
              <a:rPr lang="en-US" dirty="0"/>
              <a:t>(pp. 313, Study design and participants;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1BB1C-6559-46C0-A192-72B260D02726}"/>
              </a:ext>
            </a:extLst>
          </p:cNvPr>
          <p:cNvSpPr txBox="1"/>
          <p:nvPr/>
        </p:nvSpPr>
        <p:spPr>
          <a:xfrm>
            <a:off x="342163" y="1442975"/>
            <a:ext cx="41475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Attrition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Incomplete outcome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Differential attrition </a:t>
            </a:r>
            <a:br>
              <a:rPr lang="en-GB" sz="2400" dirty="0"/>
            </a:br>
            <a:r>
              <a:rPr lang="en-GB" sz="2400" dirty="0"/>
              <a:t>between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099E5-316F-4FAF-BC9D-C6FB0555EFC9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62771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DEC603-8BC4-4BBA-9EB3-471EB1ED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752" y="1536945"/>
            <a:ext cx="7416248" cy="5087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60F6A3-4D5F-4FDB-8A07-E953B6B5EBDB}"/>
              </a:ext>
            </a:extLst>
          </p:cNvPr>
          <p:cNvSpPr/>
          <p:nvPr/>
        </p:nvSpPr>
        <p:spPr>
          <a:xfrm>
            <a:off x="498613" y="4736499"/>
            <a:ext cx="42771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Patients were then followed up for 24 to 42 months post-</a:t>
            </a:r>
            <a:r>
              <a:rPr lang="en-US" dirty="0" err="1"/>
              <a:t>randomisation</a:t>
            </a:r>
            <a:r>
              <a:rPr lang="en-US" dirty="0"/>
              <a:t> according to an intention-to-treat design.” </a:t>
            </a:r>
          </a:p>
          <a:p>
            <a:r>
              <a:rPr lang="en-US" dirty="0"/>
              <a:t>(pp. 313, Study design and participants;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F0CC1-2095-47DB-801A-9BB81F43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2" y="6623977"/>
            <a:ext cx="7416249" cy="2340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162183-CA8B-4BD6-ACDA-04EE0A27CA21}"/>
              </a:ext>
            </a:extLst>
          </p:cNvPr>
          <p:cNvSpPr/>
          <p:nvPr/>
        </p:nvSpPr>
        <p:spPr>
          <a:xfrm>
            <a:off x="5353877" y="6378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“Always </a:t>
            </a:r>
            <a:r>
              <a:rPr lang="en-GB" sz="2400" i="1" dirty="0"/>
              <a:t>randomised</a:t>
            </a:r>
            <a:r>
              <a:rPr lang="en-US" sz="2400" i="1" dirty="0"/>
              <a:t> always </a:t>
            </a:r>
            <a:r>
              <a:rPr lang="en-GB" sz="2400" i="1" dirty="0"/>
              <a:t>analysed</a:t>
            </a:r>
            <a:r>
              <a:rPr lang="en-US" sz="2400" i="1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E4A498-C16F-45A7-BB08-559BE5E03735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AA1BB1C-6559-46C0-A192-72B260D02726}"/>
              </a:ext>
            </a:extLst>
          </p:cNvPr>
          <p:cNvSpPr txBox="1"/>
          <p:nvPr/>
        </p:nvSpPr>
        <p:spPr>
          <a:xfrm>
            <a:off x="342163" y="1442975"/>
            <a:ext cx="41475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Attrition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Incomplete outcome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Differential attrition </a:t>
            </a:r>
            <a:br>
              <a:rPr lang="en-GB" sz="2400" dirty="0"/>
            </a:br>
            <a:r>
              <a:rPr lang="en-GB" sz="2400" dirty="0"/>
              <a:t>between groups</a:t>
            </a:r>
          </a:p>
        </p:txBody>
      </p:sp>
    </p:spTree>
    <p:extLst>
      <p:ext uri="{BB962C8B-B14F-4D97-AF65-F5344CB8AC3E}">
        <p14:creationId xmlns:p14="http://schemas.microsoft.com/office/powerpoint/2010/main" val="153933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F1565-135E-43FC-A987-3F99F097A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5"/>
          <a:stretch/>
        </p:blipFill>
        <p:spPr>
          <a:xfrm>
            <a:off x="4016919" y="1225525"/>
            <a:ext cx="8175081" cy="4749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F73F19-8B66-4839-BEAD-F04A3111BDD9}"/>
              </a:ext>
            </a:extLst>
          </p:cNvPr>
          <p:cNvSpPr/>
          <p:nvPr/>
        </p:nvSpPr>
        <p:spPr>
          <a:xfrm>
            <a:off x="5353877" y="63789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Do they have published a previous protocol?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E8321-3FB3-4FC7-8804-EE5C4999866B}"/>
              </a:ext>
            </a:extLst>
          </p:cNvPr>
          <p:cNvSpPr txBox="1"/>
          <p:nvPr/>
        </p:nvSpPr>
        <p:spPr>
          <a:xfrm>
            <a:off x="7027506" y="4159382"/>
            <a:ext cx="51644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“</a:t>
            </a:r>
            <a:r>
              <a:rPr lang="en-GB" sz="1400" b="1" dirty="0"/>
              <a:t>Primary outcome measure</a:t>
            </a:r>
            <a:endParaRPr lang="en-US" sz="1400" dirty="0"/>
          </a:p>
          <a:p>
            <a:r>
              <a:rPr lang="en-US" sz="1400" dirty="0"/>
              <a:t>Change in depression severity as indicated by the independent, double-rated Hamilton Rating Scale of Depression (HRSD, Hamilton, 1967) at baseline, 3 months, 6 months, 9 months, 12 months, 15 months, 18 months, 6 months follow-up, 12 months follow-up and 24 months follow-up. It is a semi-structured interview consisting of 21 depression items, which yield a range of scores from 0 - 62.” (Taylor, 2012).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53707-B22E-403F-9DD0-3D8F4BF79D0C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Taylor, D., Carlyle, J. A., McPherson, S., </a:t>
            </a:r>
            <a:r>
              <a:rPr lang="en-GB" sz="1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Rost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Thomas, R., &amp; </a:t>
            </a:r>
            <a:r>
              <a:rPr lang="en-GB" sz="1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Fonagy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(2012). Tavistock Adult Depression Study (TADS): a randomised controlled trial of psychoanalytic psychotherapy for treatment-resistant/treatment-refractory forms of depression. </a:t>
            </a:r>
            <a:r>
              <a:rPr lang="en-GB" sz="1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BMC psychiatry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60.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3F78A-E81B-4176-9EB6-51854EC47CA8}"/>
              </a:ext>
            </a:extLst>
          </p:cNvPr>
          <p:cNvSpPr txBox="1"/>
          <p:nvPr/>
        </p:nvSpPr>
        <p:spPr>
          <a:xfrm>
            <a:off x="342163" y="1442974"/>
            <a:ext cx="3284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Reporting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Selective reporting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00C1C-7999-4A25-B852-E341FC57BBEE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715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32" y="400139"/>
            <a:ext cx="5542500" cy="6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7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93"/>
            <a:ext cx="12192000" cy="45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46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257094"/>
            <a:ext cx="111918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5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73816"/>
            <a:ext cx="12192000" cy="1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023F78A-E81B-4176-9EB6-51854EC47CA8}"/>
              </a:ext>
            </a:extLst>
          </p:cNvPr>
          <p:cNvSpPr txBox="1"/>
          <p:nvPr/>
        </p:nvSpPr>
        <p:spPr>
          <a:xfrm>
            <a:off x="342163" y="1442974"/>
            <a:ext cx="3284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Reporting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Selective reporting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00C1C-7999-4A25-B852-E341FC57BBEE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0CE3B993-CC9C-488C-BDC8-4BB94C2D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371" y="1971040"/>
            <a:ext cx="7865630" cy="4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9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F28D0-5B2B-E68C-6572-8DFDFBD4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15" y="729000"/>
            <a:ext cx="85471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5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BC7625-2989-41E8-B727-CA50E90CE727}"/>
              </a:ext>
            </a:extLst>
          </p:cNvPr>
          <p:cNvSpPr/>
          <p:nvPr/>
        </p:nvSpPr>
        <p:spPr>
          <a:xfrm>
            <a:off x="5353877" y="30833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i="1" dirty="0"/>
              <a:t>Are the therapists qualiﬁed to deliver psychological therapy?</a:t>
            </a:r>
          </a:p>
          <a:p>
            <a:endParaRPr lang="en-US" dirty="0"/>
          </a:p>
          <a:p>
            <a:r>
              <a:rPr lang="en-US" dirty="0"/>
              <a:t>All the therapists […] had a mental health qualiﬁcation and a training approved by the British Psychoanalytic Council</a:t>
            </a:r>
          </a:p>
          <a:p>
            <a:r>
              <a:rPr lang="en-US" dirty="0"/>
              <a:t>(pp. 313, Treatment;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880FF7-BDB9-494B-B905-D9CDA4752BB9}"/>
              </a:ext>
            </a:extLst>
          </p:cNvPr>
          <p:cNvSpPr/>
          <p:nvPr/>
        </p:nvSpPr>
        <p:spPr>
          <a:xfrm>
            <a:off x="5353877" y="258625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Was the therapy monitored against a manual or a scale through audiotapes or videotapes? </a:t>
            </a:r>
          </a:p>
          <a:p>
            <a:endParaRPr lang="en-US" dirty="0"/>
          </a:p>
          <a:p>
            <a:r>
              <a:rPr lang="en-US" dirty="0"/>
              <a:t>All therapy sessions were audio-recorded. Fidelity to treatment was assessed with the 100-item Psychotherapy Process Q-Sort (pp. 313, Treatment;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AA09-147A-4A4F-AB42-EADF1741BA79}"/>
              </a:ext>
            </a:extLst>
          </p:cNvPr>
          <p:cNvSpPr txBox="1"/>
          <p:nvPr/>
        </p:nvSpPr>
        <p:spPr>
          <a:xfrm>
            <a:off x="342163" y="1442974"/>
            <a:ext cx="47942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Other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Therapist qualiﬁcation/training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Treatment ﬁdelity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Researcher allegiance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773087-4EC8-40A3-A59B-2C30DD120437}"/>
              </a:ext>
            </a:extLst>
          </p:cNvPr>
          <p:cNvCxnSpPr>
            <a:cxnSpLocks/>
          </p:cNvCxnSpPr>
          <p:nvPr/>
        </p:nvCxnSpPr>
        <p:spPr>
          <a:xfrm flipV="1">
            <a:off x="5015204" y="579124"/>
            <a:ext cx="377890" cy="15715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E108E5-ED21-4A6C-B606-63ACA3F19803}"/>
              </a:ext>
            </a:extLst>
          </p:cNvPr>
          <p:cNvCxnSpPr>
            <a:cxnSpLocks/>
          </p:cNvCxnSpPr>
          <p:nvPr/>
        </p:nvCxnSpPr>
        <p:spPr>
          <a:xfrm flipV="1">
            <a:off x="3405673" y="2834731"/>
            <a:ext cx="1987421" cy="1464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2526B-ABB2-4FD6-970E-39DC14D88CE2}"/>
              </a:ext>
            </a:extLst>
          </p:cNvPr>
          <p:cNvSpPr/>
          <p:nvPr/>
        </p:nvSpPr>
        <p:spPr>
          <a:xfrm>
            <a:off x="5353877" y="499797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Did the researcher have a vested interest for or against the therapies under examination? </a:t>
            </a:r>
          </a:p>
          <a:p>
            <a:endParaRPr lang="en-US" dirty="0"/>
          </a:p>
          <a:p>
            <a:r>
              <a:rPr lang="en-US" dirty="0"/>
              <a:t>Unclear. Not stated… buy yes…</a:t>
            </a:r>
            <a:br>
              <a:rPr lang="en-US" dirty="0"/>
            </a:br>
            <a:r>
              <a:rPr lang="en-US" sz="1600" dirty="0"/>
              <a:t>https://www.ucl.ac.uk/psychoanalysis/people/peter-fonagy 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271F-DDC0-448A-8AD4-083418509F4B}"/>
              </a:ext>
            </a:extLst>
          </p:cNvPr>
          <p:cNvCxnSpPr>
            <a:cxnSpLocks/>
          </p:cNvCxnSpPr>
          <p:nvPr/>
        </p:nvCxnSpPr>
        <p:spPr>
          <a:xfrm>
            <a:off x="3909527" y="3713584"/>
            <a:ext cx="1444350" cy="14956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0F728E-339F-40A9-B2CA-809D2E73E1AC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0205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2EAA09-147A-4A4F-AB42-EADF1741BA79}"/>
              </a:ext>
            </a:extLst>
          </p:cNvPr>
          <p:cNvSpPr txBox="1"/>
          <p:nvPr/>
        </p:nvSpPr>
        <p:spPr>
          <a:xfrm>
            <a:off x="342163" y="1442974"/>
            <a:ext cx="33377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Other bias</a:t>
            </a: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Baseline imbalance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1C0B6E-11DD-4757-B77E-B1210C2C2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96" y="0"/>
            <a:ext cx="4263107" cy="4679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AF046E-FE40-4E36-A56E-2AF7261E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03" y="1786812"/>
            <a:ext cx="4269097" cy="5071188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255792CE-3974-427E-81BC-492DE34075CF}"/>
              </a:ext>
            </a:extLst>
          </p:cNvPr>
          <p:cNvSpPr/>
          <p:nvPr/>
        </p:nvSpPr>
        <p:spPr>
          <a:xfrm>
            <a:off x="3659796" y="2409825"/>
            <a:ext cx="4263107" cy="252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1942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32E541-33A9-4306-9B77-534FA94D842C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D2EAA09-147A-4A4F-AB42-EADF1741BA79}"/>
              </a:ext>
            </a:extLst>
          </p:cNvPr>
          <p:cNvSpPr txBox="1"/>
          <p:nvPr/>
        </p:nvSpPr>
        <p:spPr>
          <a:xfrm>
            <a:off x="342164" y="1442974"/>
            <a:ext cx="68815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Other bias</a:t>
            </a: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ITT (Intention-to-Treat analysis)</a:t>
            </a:r>
          </a:p>
          <a:p>
            <a:pPr lvl="2"/>
            <a:br>
              <a:rPr lang="en-GB" sz="2400" dirty="0"/>
            </a:br>
            <a:r>
              <a:rPr lang="en-GB" sz="2400" dirty="0"/>
              <a:t>Adjustments for covariates (only education? why not employment?)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Why not use other methods and perform sensitivity analysis?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LOCF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Worst case scenario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933569" y="6036325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RR = 4.4; 95% CI: 1.7-10.8; NNT = 2.9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62" y="461665"/>
            <a:ext cx="3229854" cy="5669672"/>
          </a:xfrm>
          <a:prstGeom prst="rect">
            <a:avLst/>
          </a:prstGeom>
        </p:spPr>
      </p:pic>
      <p:cxnSp>
        <p:nvCxnSpPr>
          <p:cNvPr id="9" name="Straight Arrow Connector 13">
            <a:extLst>
              <a:ext uri="{FF2B5EF4-FFF2-40B4-BE49-F238E27FC236}">
                <a16:creationId xmlns:a16="http://schemas.microsoft.com/office/drawing/2014/main" id="{C7773087-4EC8-40A3-A59B-2C30DD120437}"/>
              </a:ext>
            </a:extLst>
          </p:cNvPr>
          <p:cNvCxnSpPr>
            <a:cxnSpLocks/>
            <a:stCxn id="3" idx="1"/>
            <a:endCxn id="2" idx="0"/>
          </p:cNvCxnSpPr>
          <p:nvPr/>
        </p:nvCxnSpPr>
        <p:spPr>
          <a:xfrm flipH="1">
            <a:off x="5744321" y="3296501"/>
            <a:ext cx="2660041" cy="27398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43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9DD70-9D7A-4AE5-9D8E-49B33C8DF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15438"/>
              </p:ext>
            </p:extLst>
          </p:nvPr>
        </p:nvGraphicFramePr>
        <p:xfrm>
          <a:off x="867750" y="1008614"/>
          <a:ext cx="1045649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991">
                  <a:extLst>
                    <a:ext uri="{9D8B030D-6E8A-4147-A177-3AD203B41FA5}">
                      <a16:colId xmlns:a16="http://schemas.microsoft.com/office/drawing/2014/main" val="3679689928"/>
                    </a:ext>
                  </a:extLst>
                </a:gridCol>
                <a:gridCol w="5415545">
                  <a:extLst>
                    <a:ext uri="{9D8B030D-6E8A-4147-A177-3AD203B41FA5}">
                      <a16:colId xmlns:a16="http://schemas.microsoft.com/office/drawing/2014/main" val="1902275787"/>
                    </a:ext>
                  </a:extLst>
                </a:gridCol>
                <a:gridCol w="2366962">
                  <a:extLst>
                    <a:ext uri="{9D8B030D-6E8A-4147-A177-3AD203B41FA5}">
                      <a16:colId xmlns:a16="http://schemas.microsoft.com/office/drawing/2014/main" val="3400811545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Risk of Bias (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</a:rPr>
                        <a:t>RoB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224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Bias domain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Source of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Judgment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4679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sz="2400" dirty="0"/>
                        <a:t>Selective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Random sequence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9191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Allocation concealment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33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Performance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Blinding of participants and 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100524"/>
                  </a:ext>
                </a:extLst>
              </a:tr>
              <a:tr h="311990">
                <a:tc>
                  <a:txBody>
                    <a:bodyPr/>
                    <a:lstStyle/>
                    <a:p>
                      <a:r>
                        <a:rPr lang="en-GB" sz="2400" dirty="0"/>
                        <a:t>Detection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Blinding of outcome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07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Attrition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Incomplete outcome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Reporting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Selective 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28642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GB" sz="2400" dirty="0"/>
                    </a:p>
                    <a:p>
                      <a:r>
                        <a:rPr lang="en-GB" sz="2400" dirty="0"/>
                        <a:t>Other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Therapist qualiﬁcation/training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5637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Treatment ﬁdelity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872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Researcher allegiance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74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Baseline imbalance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6399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3544756" y="229636"/>
            <a:ext cx="510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Internal validity summary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2E541-33A9-4306-9B77-534FA94D842C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5" name="Rectángulo 4"/>
          <p:cNvSpPr/>
          <p:nvPr/>
        </p:nvSpPr>
        <p:spPr>
          <a:xfrm>
            <a:off x="0" y="661177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Higgins JPT, Green S (editors). Cochrane Handbook for Systematic Reviews of Interventions Version 5.1.0 [updated March 2011]. The Cochrane Collaboration, 2011. Available from www.handbook.cochrane.org.</a:t>
            </a:r>
          </a:p>
        </p:txBody>
      </p:sp>
    </p:spTree>
    <p:extLst>
      <p:ext uri="{BB962C8B-B14F-4D97-AF65-F5344CB8AC3E}">
        <p14:creationId xmlns:p14="http://schemas.microsoft.com/office/powerpoint/2010/main" val="2625108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</p:txBody>
      </p:sp>
    </p:spTree>
    <p:extLst>
      <p:ext uri="{BB962C8B-B14F-4D97-AF65-F5344CB8AC3E}">
        <p14:creationId xmlns:p14="http://schemas.microsoft.com/office/powerpoint/2010/main" val="234273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decrease 16.5 points from Beck scale?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	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915166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decrease 16.5 points from Beck scale?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from a scale to 0 to 100 (GAF scale) would you like to increase 10.9?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	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66499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decrease 16.5 points from Beck scale?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from a scale to 0 to 100 (GAF scale) would you like to increase 10.9?</a:t>
            </a:r>
          </a:p>
          <a:p>
            <a:endParaRPr lang="en-US" sz="2800" dirty="0"/>
          </a:p>
          <a:p>
            <a:r>
              <a:rPr lang="en-US" sz="2400" dirty="0"/>
              <a:t>WHERE ARE THE MINIMAL IMPORTANT DIFFERENCE (MID or MCID)</a:t>
            </a:r>
            <a:r>
              <a:rPr lang="en-GB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405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Primary outcome were made for researchers…</a:t>
            </a:r>
          </a:p>
          <a:p>
            <a:r>
              <a:rPr lang="en-GB" sz="2800" dirty="0"/>
              <a:t>… not for clinician nor patients.</a:t>
            </a:r>
          </a:p>
          <a:p>
            <a:endParaRPr lang="en-GB" sz="2800" dirty="0"/>
          </a:p>
          <a:p>
            <a:r>
              <a:rPr lang="en-GB" sz="2800" dirty="0"/>
              <a:t>complete remission is given by HDRS ≤ 8… </a:t>
            </a:r>
          </a:p>
          <a:p>
            <a:pPr lvl="1"/>
            <a:r>
              <a:rPr lang="en-GB" sz="2800" dirty="0"/>
              <a:t>If a clinician tells me that my chances to complete remised after 18 months of treatment increase by 40%, but with a NNT = 34.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C676-DBB9-469E-A9B6-B460A9DD320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88038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Primary outcome were made for researchers…</a:t>
            </a:r>
          </a:p>
          <a:p>
            <a:r>
              <a:rPr lang="en-GB" sz="2800" dirty="0"/>
              <a:t>… not for clinician nor patients.</a:t>
            </a:r>
          </a:p>
          <a:p>
            <a:endParaRPr lang="en-GB" sz="2800" dirty="0"/>
          </a:p>
          <a:p>
            <a:r>
              <a:rPr lang="en-GB" sz="2800" dirty="0"/>
              <a:t>complete remission is given by HDRS ≤ 8… </a:t>
            </a:r>
          </a:p>
          <a:p>
            <a:pPr lvl="1"/>
            <a:r>
              <a:rPr lang="en-GB" sz="2800" dirty="0"/>
              <a:t>If a clinician tells me that my chances to complete remised after 18 months of treatment increase by 40%, but with a NNT = 34.</a:t>
            </a:r>
          </a:p>
          <a:p>
            <a:pPr lvl="1"/>
            <a:endParaRPr lang="en-GB" sz="2800" dirty="0"/>
          </a:p>
          <a:p>
            <a:pPr lvl="1"/>
            <a:r>
              <a:rPr lang="en-US" sz="2800" dirty="0"/>
              <a:t>or… increase by 3.4 to 1, with a NNT = 9.6, at 42 months.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C676-DBB9-469E-A9B6-B460A9DD320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3397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CD6E2-FAAD-3582-B65F-DC6F043E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48" y="729000"/>
            <a:ext cx="74287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1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Primary outcome were made for researchers…</a:t>
            </a:r>
          </a:p>
          <a:p>
            <a:r>
              <a:rPr lang="en-GB" sz="2800" dirty="0"/>
              <a:t>… not for clinician nor patients.</a:t>
            </a:r>
          </a:p>
          <a:p>
            <a:endParaRPr lang="en-GB" sz="2800" dirty="0"/>
          </a:p>
          <a:p>
            <a:r>
              <a:rPr lang="en-GB" sz="2800" dirty="0"/>
              <a:t>complete remission is given by HDRS ≤ 8… </a:t>
            </a:r>
          </a:p>
          <a:p>
            <a:pPr lvl="1"/>
            <a:r>
              <a:rPr lang="en-GB" sz="2800" dirty="0"/>
              <a:t>If a clinician tells me that my chances to complete remised after 18 months of treatment increase by 40%, but with a NNT = 34.</a:t>
            </a:r>
          </a:p>
          <a:p>
            <a:pPr lvl="1"/>
            <a:endParaRPr lang="en-GB" sz="2800" dirty="0"/>
          </a:p>
          <a:p>
            <a:pPr lvl="1"/>
            <a:r>
              <a:rPr lang="en-US" sz="2800" dirty="0"/>
              <a:t>or… increase by 3.4 to 1, with a NNT = 9.6, at 42 months.</a:t>
            </a:r>
          </a:p>
          <a:p>
            <a:pPr lvl="1"/>
            <a:endParaRPr lang="en-GB" sz="2800" dirty="0"/>
          </a:p>
          <a:p>
            <a:pPr lvl="1" algn="ctr"/>
            <a:r>
              <a:rPr lang="en-GB" sz="2800" dirty="0"/>
              <a:t>In general small effect size</a:t>
            </a:r>
          </a:p>
          <a:p>
            <a:pPr lvl="1" algn="ctr"/>
            <a:endParaRPr lang="en-GB" sz="2800" dirty="0"/>
          </a:p>
          <a:p>
            <a:pPr lvl="1" algn="ctr"/>
            <a:r>
              <a:rPr lang="en-GB" sz="2800" dirty="0"/>
              <a:t>Is result relevant?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C676-DBB9-469E-A9B6-B460A9DD320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4122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Best outcome </a:t>
            </a:r>
            <a:r>
              <a:rPr lang="en-GB" sz="2800" dirty="0"/>
              <a:t>is the remission given depression criteria on SCID</a:t>
            </a:r>
          </a:p>
          <a:p>
            <a:pPr lvl="2"/>
            <a:r>
              <a:rPr lang="en-US" sz="2000" dirty="0"/>
              <a:t>p(</a:t>
            </a:r>
            <a:r>
              <a:rPr lang="en-US" sz="2000" dirty="0" err="1"/>
              <a:t>remission|experimental</a:t>
            </a:r>
            <a:r>
              <a:rPr lang="en-US" sz="2000" dirty="0"/>
              <a:t>) = 0.44;</a:t>
            </a:r>
            <a:br>
              <a:rPr lang="en-US" sz="2000" dirty="0"/>
            </a:br>
            <a:r>
              <a:rPr lang="en-US" sz="2000" dirty="0"/>
              <a:t>p(</a:t>
            </a:r>
            <a:r>
              <a:rPr lang="en-US" sz="2000" dirty="0" err="1"/>
              <a:t>remission|control</a:t>
            </a:r>
            <a:r>
              <a:rPr lang="en-US" sz="2000" dirty="0"/>
              <a:t>) = 0.10;</a:t>
            </a:r>
          </a:p>
          <a:p>
            <a:pPr lvl="2"/>
            <a:r>
              <a:rPr lang="en-US" sz="2000" dirty="0"/>
              <a:t>RR = 4.4; 95% CI: 1.7-10.8; </a:t>
            </a:r>
            <a:br>
              <a:rPr lang="en-US" sz="2000" dirty="0"/>
            </a:br>
            <a:r>
              <a:rPr lang="en-US" sz="2000" dirty="0"/>
              <a:t>NNT (1/ARR) = 2.9</a:t>
            </a:r>
            <a:br>
              <a:rPr lang="en-GB" sz="2800" dirty="0"/>
            </a:br>
            <a:endParaRPr lang="en-GB" sz="2800" dirty="0"/>
          </a:p>
          <a:p>
            <a:pPr lvl="1"/>
            <a:r>
              <a:rPr lang="en-GB" sz="2800" dirty="0"/>
              <a:t>Relevant outcomes: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Reduce antipsychotic consumption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ym typeface="Wingdings" panose="05000000000000000000" pitchFamily="2" charset="2"/>
              </a:rPr>
              <a:t>Hospitalization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ym typeface="Wingdings" panose="05000000000000000000" pitchFamily="2" charset="2"/>
              </a:rPr>
              <a:t>Suicidal attempts/ Deaths</a:t>
            </a: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Start 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Outing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Continue with studies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Start a relationship</a:t>
            </a:r>
            <a:endParaRPr lang="en-GB" sz="2800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82272-B2CF-4F69-8613-39A648C5A044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84036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782272-B2CF-4F69-8613-39A648C5A044}"/>
              </a:ext>
            </a:extLst>
          </p:cNvPr>
          <p:cNvSpPr txBox="1"/>
          <p:nvPr/>
        </p:nvSpPr>
        <p:spPr>
          <a:xfrm>
            <a:off x="0" y="0"/>
            <a:ext cx="16559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3. </a:t>
            </a:r>
            <a:r>
              <a:rPr lang="en-GB" sz="2400" dirty="0"/>
              <a:t>Synthesis</a:t>
            </a:r>
            <a:endParaRPr lang="en-GB" sz="16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A59DD70-9D7A-4AE5-9D8E-49B33C8DFB27}"/>
              </a:ext>
            </a:extLst>
          </p:cNvPr>
          <p:cNvGraphicFramePr>
            <a:graphicFrameLocks noGrp="1"/>
          </p:cNvGraphicFramePr>
          <p:nvPr/>
        </p:nvGraphicFramePr>
        <p:xfrm>
          <a:off x="268310" y="2077621"/>
          <a:ext cx="6427130" cy="43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579">
                  <a:extLst>
                    <a:ext uri="{9D8B030D-6E8A-4147-A177-3AD203B41FA5}">
                      <a16:colId xmlns:a16="http://schemas.microsoft.com/office/drawing/2014/main" val="3679689928"/>
                    </a:ext>
                  </a:extLst>
                </a:gridCol>
                <a:gridCol w="3328688">
                  <a:extLst>
                    <a:ext uri="{9D8B030D-6E8A-4147-A177-3AD203B41FA5}">
                      <a16:colId xmlns:a16="http://schemas.microsoft.com/office/drawing/2014/main" val="1902275787"/>
                    </a:ext>
                  </a:extLst>
                </a:gridCol>
                <a:gridCol w="1454863">
                  <a:extLst>
                    <a:ext uri="{9D8B030D-6E8A-4147-A177-3AD203B41FA5}">
                      <a16:colId xmlns:a16="http://schemas.microsoft.com/office/drawing/2014/main" val="3400811545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Risk of Bias (</a:t>
                      </a:r>
                      <a:r>
                        <a:rPr lang="en-GB" sz="1600" dirty="0" err="1">
                          <a:solidFill>
                            <a:schemeClr val="tx1"/>
                          </a:solidFill>
                        </a:rPr>
                        <a:t>RoB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224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Bias domain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Source of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Judgment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4679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sz="1600" dirty="0"/>
                        <a:t>Selective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Random sequence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9191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Allocation concealment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33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Performance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Blinding of participants and 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10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Detection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Blinding of outcome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07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Attrition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Incomplete outcome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Reporting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Selective 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28642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GB" sz="1600" dirty="0"/>
                    </a:p>
                    <a:p>
                      <a:r>
                        <a:rPr lang="en-GB" sz="1600" dirty="0"/>
                        <a:t>Other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Therapist qualiﬁcation/training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5637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Treatment ﬁdelity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872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Researcher allegiance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74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Baseline imbalance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639982"/>
                  </a:ext>
                </a:extLst>
              </a:tr>
            </a:tbl>
          </a:graphicData>
        </a:graphic>
      </p:graphicFrame>
      <p:sp>
        <p:nvSpPr>
          <p:cNvPr id="5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1879834" y="1036715"/>
            <a:ext cx="3204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Internal validity</a:t>
            </a:r>
            <a:endParaRPr lang="en-GB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7648784" y="1036715"/>
            <a:ext cx="330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External validity</a:t>
            </a:r>
            <a:endParaRPr lang="en-GB" sz="2400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6939280" y="2077621"/>
            <a:ext cx="472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Patients and participants could be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Outcomes not clinically intuitive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 economic cost declared for the 60 session psychanalysis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Only one centre (in London)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compare LTPP with other interventions (superiority RCT)</a:t>
            </a:r>
          </a:p>
        </p:txBody>
      </p:sp>
    </p:spTree>
    <p:extLst>
      <p:ext uri="{BB962C8B-B14F-4D97-AF65-F5344CB8AC3E}">
        <p14:creationId xmlns:p14="http://schemas.microsoft.com/office/powerpoint/2010/main" val="1278143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782272-B2CF-4F69-8613-39A648C5A044}"/>
              </a:ext>
            </a:extLst>
          </p:cNvPr>
          <p:cNvSpPr txBox="1"/>
          <p:nvPr/>
        </p:nvSpPr>
        <p:spPr>
          <a:xfrm>
            <a:off x="0" y="0"/>
            <a:ext cx="16559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3. </a:t>
            </a:r>
            <a:r>
              <a:rPr lang="en-GB" sz="2400" dirty="0"/>
              <a:t>Synthesis</a:t>
            </a:r>
            <a:endParaRPr lang="en-GB" sz="1600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FBCB4A1-74FF-49AC-94C7-F75060383ECD}"/>
              </a:ext>
            </a:extLst>
          </p:cNvPr>
          <p:cNvSpPr txBox="1"/>
          <p:nvPr/>
        </p:nvSpPr>
        <p:spPr>
          <a:xfrm>
            <a:off x="5100133" y="230832"/>
            <a:ext cx="1540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Thanks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74585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3B993-CC9C-488C-BDC8-4BB94C2D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7" y="0"/>
            <a:ext cx="110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94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2474A-D5C5-4F98-B55C-DDD8111E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15"/>
            <a:ext cx="12192000" cy="63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1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B0C2D-07BB-4D0F-8896-3315A266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0" y="0"/>
            <a:ext cx="11915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5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75311-FD37-4A0D-BBB1-F25991A6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10" y="0"/>
            <a:ext cx="75483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4050E4-2D17-A16E-88B5-A448B4A30FB8}"/>
              </a:ext>
            </a:extLst>
          </p:cNvPr>
          <p:cNvSpPr/>
          <p:nvPr/>
        </p:nvSpPr>
        <p:spPr>
          <a:xfrm>
            <a:off x="5816184" y="3147934"/>
            <a:ext cx="2233534" cy="2480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44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07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074CB6-0CC8-E8F9-DA98-2180A0FB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10" y="729000"/>
            <a:ext cx="74639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6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792BA-7411-454D-4BCC-0BF50526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85" y="729000"/>
            <a:ext cx="745902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7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F7823-C84A-E083-6450-B377B1AF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84" y="729000"/>
            <a:ext cx="69836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CD185-7A06-19EC-A6C3-65250FFA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8" y="729000"/>
            <a:ext cx="695468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4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2DC3E-EFAC-9D94-C70E-8A6EC9EE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98" y="729000"/>
            <a:ext cx="631320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9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1794</Words>
  <Application>Microsoft Office PowerPoint</Application>
  <PresentationFormat>Widescreen</PresentationFormat>
  <Paragraphs>306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Castiello</dc:creator>
  <cp:lastModifiedBy>Castiello de Obeso, Santiago</cp:lastModifiedBy>
  <cp:revision>20</cp:revision>
  <dcterms:created xsi:type="dcterms:W3CDTF">2019-01-14T16:13:08Z</dcterms:created>
  <dcterms:modified xsi:type="dcterms:W3CDTF">2025-06-21T14:20:56Z</dcterms:modified>
</cp:coreProperties>
</file>